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75"/>
  </p:notesMasterIdLst>
  <p:handoutMasterIdLst>
    <p:handoutMasterId r:id="rId76"/>
  </p:handoutMasterIdLst>
  <p:sldIdLst>
    <p:sldId id="419" r:id="rId2"/>
    <p:sldId id="338" r:id="rId3"/>
    <p:sldId id="417" r:id="rId4"/>
    <p:sldId id="342" r:id="rId5"/>
    <p:sldId id="343" r:id="rId6"/>
    <p:sldId id="436" r:id="rId7"/>
    <p:sldId id="394" r:id="rId8"/>
    <p:sldId id="395" r:id="rId9"/>
    <p:sldId id="339" r:id="rId10"/>
    <p:sldId id="416" r:id="rId11"/>
    <p:sldId id="340" r:id="rId12"/>
    <p:sldId id="341" r:id="rId13"/>
    <p:sldId id="396" r:id="rId14"/>
    <p:sldId id="344" r:id="rId15"/>
    <p:sldId id="345" r:id="rId16"/>
    <p:sldId id="397" r:id="rId17"/>
    <p:sldId id="404" r:id="rId18"/>
    <p:sldId id="346" r:id="rId19"/>
    <p:sldId id="369" r:id="rId20"/>
    <p:sldId id="348" r:id="rId21"/>
    <p:sldId id="349" r:id="rId22"/>
    <p:sldId id="350" r:id="rId23"/>
    <p:sldId id="351" r:id="rId24"/>
    <p:sldId id="352" r:id="rId25"/>
    <p:sldId id="353" r:id="rId26"/>
    <p:sldId id="375" r:id="rId27"/>
    <p:sldId id="405" r:id="rId28"/>
    <p:sldId id="354" r:id="rId29"/>
    <p:sldId id="361" r:id="rId30"/>
    <p:sldId id="370" r:id="rId31"/>
    <p:sldId id="355" r:id="rId32"/>
    <p:sldId id="362" r:id="rId33"/>
    <p:sldId id="371" r:id="rId34"/>
    <p:sldId id="356" r:id="rId35"/>
    <p:sldId id="390" r:id="rId36"/>
    <p:sldId id="376" r:id="rId37"/>
    <p:sldId id="423" r:id="rId38"/>
    <p:sldId id="357" r:id="rId39"/>
    <p:sldId id="403" r:id="rId40"/>
    <p:sldId id="434" r:id="rId41"/>
    <p:sldId id="372" r:id="rId42"/>
    <p:sldId id="373" r:id="rId43"/>
    <p:sldId id="358" r:id="rId44"/>
    <p:sldId id="406" r:id="rId45"/>
    <p:sldId id="359" r:id="rId46"/>
    <p:sldId id="399" r:id="rId47"/>
    <p:sldId id="433" r:id="rId48"/>
    <p:sldId id="425" r:id="rId49"/>
    <p:sldId id="437" r:id="rId50"/>
    <p:sldId id="438" r:id="rId51"/>
    <p:sldId id="439" r:id="rId52"/>
    <p:sldId id="440" r:id="rId53"/>
    <p:sldId id="427" r:id="rId54"/>
    <p:sldId id="428" r:id="rId55"/>
    <p:sldId id="429" r:id="rId56"/>
    <p:sldId id="442" r:id="rId57"/>
    <p:sldId id="443" r:id="rId58"/>
    <p:sldId id="444" r:id="rId59"/>
    <p:sldId id="407" r:id="rId60"/>
    <p:sldId id="382" r:id="rId61"/>
    <p:sldId id="383" r:id="rId62"/>
    <p:sldId id="418" r:id="rId63"/>
    <p:sldId id="408" r:id="rId64"/>
    <p:sldId id="364" r:id="rId65"/>
    <p:sldId id="385" r:id="rId66"/>
    <p:sldId id="411" r:id="rId67"/>
    <p:sldId id="409" r:id="rId68"/>
    <p:sldId id="377" r:id="rId69"/>
    <p:sldId id="386" r:id="rId70"/>
    <p:sldId id="387" r:id="rId71"/>
    <p:sldId id="388" r:id="rId72"/>
    <p:sldId id="389" r:id="rId73"/>
    <p:sldId id="384" r:id="rId74"/>
  </p:sldIdLst>
  <p:sldSz cx="9144000" cy="6858000" type="screen4x3"/>
  <p:notesSz cx="6735763" cy="9866313"/>
  <p:defaultTextStyle>
    <a:defPPr>
      <a:defRPr lang="ja-JP"/>
    </a:defPPr>
    <a:lvl1pPr algn="ctr" rtl="0" fontAlgn="base">
      <a:spcBef>
        <a:spcPct val="0"/>
      </a:spcBef>
      <a:spcAft>
        <a:spcPct val="0"/>
      </a:spcAft>
      <a:defRPr sz="2400" kern="1200">
        <a:solidFill>
          <a:schemeClr val="tx1"/>
        </a:solidFill>
        <a:latin typeface="Courier New" pitchFamily="49" charset="0"/>
        <a:ea typeface="Osaka" charset="-128"/>
        <a:cs typeface="+mn-cs"/>
      </a:defRPr>
    </a:lvl1pPr>
    <a:lvl2pPr marL="457200" algn="ctr" rtl="0" fontAlgn="base">
      <a:spcBef>
        <a:spcPct val="0"/>
      </a:spcBef>
      <a:spcAft>
        <a:spcPct val="0"/>
      </a:spcAft>
      <a:defRPr sz="2400" kern="1200">
        <a:solidFill>
          <a:schemeClr val="tx1"/>
        </a:solidFill>
        <a:latin typeface="Courier New" pitchFamily="49" charset="0"/>
        <a:ea typeface="Osaka" charset="-128"/>
        <a:cs typeface="+mn-cs"/>
      </a:defRPr>
    </a:lvl2pPr>
    <a:lvl3pPr marL="914400" algn="ctr" rtl="0" fontAlgn="base">
      <a:spcBef>
        <a:spcPct val="0"/>
      </a:spcBef>
      <a:spcAft>
        <a:spcPct val="0"/>
      </a:spcAft>
      <a:defRPr sz="2400" kern="1200">
        <a:solidFill>
          <a:schemeClr val="tx1"/>
        </a:solidFill>
        <a:latin typeface="Courier New" pitchFamily="49" charset="0"/>
        <a:ea typeface="Osaka" charset="-128"/>
        <a:cs typeface="+mn-cs"/>
      </a:defRPr>
    </a:lvl3pPr>
    <a:lvl4pPr marL="1371600" algn="ctr" rtl="0" fontAlgn="base">
      <a:spcBef>
        <a:spcPct val="0"/>
      </a:spcBef>
      <a:spcAft>
        <a:spcPct val="0"/>
      </a:spcAft>
      <a:defRPr sz="2400" kern="1200">
        <a:solidFill>
          <a:schemeClr val="tx1"/>
        </a:solidFill>
        <a:latin typeface="Courier New" pitchFamily="49" charset="0"/>
        <a:ea typeface="Osaka" charset="-128"/>
        <a:cs typeface="+mn-cs"/>
      </a:defRPr>
    </a:lvl4pPr>
    <a:lvl5pPr marL="1828800" algn="ctr" rtl="0" fontAlgn="base">
      <a:spcBef>
        <a:spcPct val="0"/>
      </a:spcBef>
      <a:spcAft>
        <a:spcPct val="0"/>
      </a:spcAft>
      <a:defRPr sz="2400" kern="1200">
        <a:solidFill>
          <a:schemeClr val="tx1"/>
        </a:solidFill>
        <a:latin typeface="Courier New" pitchFamily="49" charset="0"/>
        <a:ea typeface="Osaka" charset="-128"/>
        <a:cs typeface="+mn-cs"/>
      </a:defRPr>
    </a:lvl5pPr>
    <a:lvl6pPr marL="2286000" algn="l" defTabSz="914400" rtl="0" eaLnBrk="1" latinLnBrk="0" hangingPunct="1">
      <a:defRPr sz="2400" kern="1200">
        <a:solidFill>
          <a:schemeClr val="tx1"/>
        </a:solidFill>
        <a:latin typeface="Courier New" pitchFamily="49" charset="0"/>
        <a:ea typeface="Osaka" charset="-128"/>
        <a:cs typeface="+mn-cs"/>
      </a:defRPr>
    </a:lvl6pPr>
    <a:lvl7pPr marL="2743200" algn="l" defTabSz="914400" rtl="0" eaLnBrk="1" latinLnBrk="0" hangingPunct="1">
      <a:defRPr sz="2400" kern="1200">
        <a:solidFill>
          <a:schemeClr val="tx1"/>
        </a:solidFill>
        <a:latin typeface="Courier New" pitchFamily="49" charset="0"/>
        <a:ea typeface="Osaka" charset="-128"/>
        <a:cs typeface="+mn-cs"/>
      </a:defRPr>
    </a:lvl7pPr>
    <a:lvl8pPr marL="3200400" algn="l" defTabSz="914400" rtl="0" eaLnBrk="1" latinLnBrk="0" hangingPunct="1">
      <a:defRPr sz="2400" kern="1200">
        <a:solidFill>
          <a:schemeClr val="tx1"/>
        </a:solidFill>
        <a:latin typeface="Courier New" pitchFamily="49" charset="0"/>
        <a:ea typeface="Osaka" charset="-128"/>
        <a:cs typeface="+mn-cs"/>
      </a:defRPr>
    </a:lvl8pPr>
    <a:lvl9pPr marL="3657600" algn="l" defTabSz="914400" rtl="0" eaLnBrk="1" latinLnBrk="0" hangingPunct="1">
      <a:defRPr sz="2400" kern="1200">
        <a:solidFill>
          <a:schemeClr val="tx1"/>
        </a:solidFill>
        <a:latin typeface="Courier New" pitchFamily="49" charset="0"/>
        <a:ea typeface="Osaka" charset="-128"/>
        <a:cs typeface="+mn-cs"/>
      </a:defRPr>
    </a:lvl9pPr>
  </p:defaultTextStyle>
  <p:modifyVerifier cryptProviderType="rsaFull" cryptAlgorithmClass="hash" cryptAlgorithmType="typeAny" cryptAlgorithmSid="4" spinCount="100000" saltData="PukzKgu/Esk7zQWwTq5PwA==" hashData="zcCt0F/WKi/cnK/VkrnHv/pxubs="/>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66"/>
    <a:srgbClr val="BBE0E3"/>
    <a:srgbClr val="FF6600"/>
    <a:srgbClr val="FF0000"/>
    <a:srgbClr val="0099FF"/>
    <a:srgbClr val="040000"/>
    <a:srgbClr val="6D6599"/>
    <a:srgbClr val="FF33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15" autoAdjust="0"/>
    <p:restoredTop sz="86471" autoAdjust="0"/>
  </p:normalViewPr>
  <p:slideViewPr>
    <p:cSldViewPr>
      <p:cViewPr varScale="1">
        <p:scale>
          <a:sx n="64" d="100"/>
          <a:sy n="64" d="100"/>
        </p:scale>
        <p:origin x="-758" y="-77"/>
      </p:cViewPr>
      <p:guideLst>
        <p:guide orient="horz" pos="2160"/>
        <p:guide pos="2880"/>
      </p:guideLst>
    </p:cSldViewPr>
  </p:slideViewPr>
  <p:outlineViewPr>
    <p:cViewPr>
      <p:scale>
        <a:sx n="33" d="100"/>
        <a:sy n="33" d="100"/>
      </p:scale>
      <p:origin x="0" y="27918"/>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6" d="100"/>
          <a:sy n="66" d="100"/>
        </p:scale>
        <p:origin x="1400136050" y="19473477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0"/>
            <a:ext cx="2919031" cy="492780"/>
          </a:xfrm>
          <a:prstGeom prst="rect">
            <a:avLst/>
          </a:prstGeom>
          <a:noFill/>
          <a:ln w="9525">
            <a:noFill/>
            <a:miter lim="800000"/>
            <a:headEnd/>
            <a:tailEnd/>
          </a:ln>
          <a:effectLst/>
        </p:spPr>
        <p:txBody>
          <a:bodyPr vert="horz" wrap="square" lIns="94785" tIns="47393" rIns="94785" bIns="47393" numCol="1" anchor="t" anchorCtr="0" compatLnSpc="1">
            <a:prstTxWarp prst="textNoShape">
              <a:avLst/>
            </a:prstTxWarp>
          </a:bodyPr>
          <a:lstStyle>
            <a:lvl1pPr algn="l" defTabSz="948392">
              <a:defRPr kumimoji="1" sz="1200">
                <a:latin typeface="Times" pitchFamily="18" charset="0"/>
              </a:defRPr>
            </a:lvl1pPr>
          </a:lstStyle>
          <a:p>
            <a:endParaRPr lang="en-US" altLang="ja-JP"/>
          </a:p>
        </p:txBody>
      </p:sp>
      <p:sp>
        <p:nvSpPr>
          <p:cNvPr id="7171" name="Rectangle 3"/>
          <p:cNvSpPr>
            <a:spLocks noGrp="1" noChangeArrowheads="1"/>
          </p:cNvSpPr>
          <p:nvPr>
            <p:ph type="dt" sz="quarter" idx="1"/>
          </p:nvPr>
        </p:nvSpPr>
        <p:spPr bwMode="auto">
          <a:xfrm>
            <a:off x="3816734" y="0"/>
            <a:ext cx="2919031" cy="492780"/>
          </a:xfrm>
          <a:prstGeom prst="rect">
            <a:avLst/>
          </a:prstGeom>
          <a:noFill/>
          <a:ln w="9525">
            <a:noFill/>
            <a:miter lim="800000"/>
            <a:headEnd/>
            <a:tailEnd/>
          </a:ln>
          <a:effectLst/>
        </p:spPr>
        <p:txBody>
          <a:bodyPr vert="horz" wrap="square" lIns="94785" tIns="47393" rIns="94785" bIns="47393" numCol="1" anchor="t" anchorCtr="0" compatLnSpc="1">
            <a:prstTxWarp prst="textNoShape">
              <a:avLst/>
            </a:prstTxWarp>
          </a:bodyPr>
          <a:lstStyle>
            <a:lvl1pPr algn="r" defTabSz="948392">
              <a:defRPr kumimoji="1" sz="1200">
                <a:latin typeface="Times" pitchFamily="18" charset="0"/>
              </a:defRPr>
            </a:lvl1pPr>
          </a:lstStyle>
          <a:p>
            <a:endParaRPr lang="en-US" altLang="ja-JP"/>
          </a:p>
        </p:txBody>
      </p:sp>
      <p:sp>
        <p:nvSpPr>
          <p:cNvPr id="7172" name="Rectangle 4"/>
          <p:cNvSpPr>
            <a:spLocks noGrp="1" noChangeArrowheads="1"/>
          </p:cNvSpPr>
          <p:nvPr>
            <p:ph type="ftr" sz="quarter" idx="2"/>
          </p:nvPr>
        </p:nvSpPr>
        <p:spPr bwMode="auto">
          <a:xfrm>
            <a:off x="3" y="9373533"/>
            <a:ext cx="2919031" cy="492780"/>
          </a:xfrm>
          <a:prstGeom prst="rect">
            <a:avLst/>
          </a:prstGeom>
          <a:noFill/>
          <a:ln w="9525">
            <a:noFill/>
            <a:miter lim="800000"/>
            <a:headEnd/>
            <a:tailEnd/>
          </a:ln>
          <a:effectLst/>
        </p:spPr>
        <p:txBody>
          <a:bodyPr vert="horz" wrap="square" lIns="94785" tIns="47393" rIns="94785" bIns="47393" numCol="1" anchor="b" anchorCtr="0" compatLnSpc="1">
            <a:prstTxWarp prst="textNoShape">
              <a:avLst/>
            </a:prstTxWarp>
          </a:bodyPr>
          <a:lstStyle>
            <a:lvl1pPr algn="l" defTabSz="948392">
              <a:defRPr kumimoji="1" sz="1200">
                <a:latin typeface="Times" pitchFamily="18" charset="0"/>
              </a:defRPr>
            </a:lvl1pPr>
          </a:lstStyle>
          <a:p>
            <a:endParaRPr lang="en-US" altLang="ja-JP"/>
          </a:p>
        </p:txBody>
      </p:sp>
      <p:sp>
        <p:nvSpPr>
          <p:cNvPr id="7173" name="Rectangle 5"/>
          <p:cNvSpPr>
            <a:spLocks noGrp="1" noChangeArrowheads="1"/>
          </p:cNvSpPr>
          <p:nvPr>
            <p:ph type="sldNum" sz="quarter" idx="3"/>
          </p:nvPr>
        </p:nvSpPr>
        <p:spPr bwMode="auto">
          <a:xfrm>
            <a:off x="3816734" y="9373533"/>
            <a:ext cx="2919031" cy="492780"/>
          </a:xfrm>
          <a:prstGeom prst="rect">
            <a:avLst/>
          </a:prstGeom>
          <a:noFill/>
          <a:ln w="9525">
            <a:noFill/>
            <a:miter lim="800000"/>
            <a:headEnd/>
            <a:tailEnd/>
          </a:ln>
          <a:effectLst/>
        </p:spPr>
        <p:txBody>
          <a:bodyPr vert="horz" wrap="square" lIns="94785" tIns="47393" rIns="94785" bIns="47393" numCol="1" anchor="b" anchorCtr="0" compatLnSpc="1">
            <a:prstTxWarp prst="textNoShape">
              <a:avLst/>
            </a:prstTxWarp>
          </a:bodyPr>
          <a:lstStyle>
            <a:lvl1pPr algn="r" defTabSz="948392">
              <a:defRPr kumimoji="1" sz="1200">
                <a:latin typeface="Times" pitchFamily="18" charset="0"/>
              </a:defRPr>
            </a:lvl1pPr>
          </a:lstStyle>
          <a:p>
            <a:fld id="{496C7468-9B9D-4842-818F-EBF6FB211095}" type="slidenum">
              <a:rPr lang="en-US" altLang="ja-JP"/>
              <a:pPr/>
              <a:t>‹#›</a:t>
            </a:fld>
            <a:endParaRPr lang="en-US" altLang="ja-JP"/>
          </a:p>
        </p:txBody>
      </p:sp>
    </p:spTree>
    <p:extLst>
      <p:ext uri="{BB962C8B-B14F-4D97-AF65-F5344CB8AC3E}">
        <p14:creationId xmlns:p14="http://schemas.microsoft.com/office/powerpoint/2010/main" val="182649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0"/>
            <a:ext cx="2919031" cy="492780"/>
          </a:xfrm>
          <a:prstGeom prst="rect">
            <a:avLst/>
          </a:prstGeom>
          <a:noFill/>
          <a:ln w="9525">
            <a:noFill/>
            <a:miter lim="800000"/>
            <a:headEnd/>
            <a:tailEnd/>
          </a:ln>
          <a:effectLst/>
        </p:spPr>
        <p:txBody>
          <a:bodyPr vert="horz" wrap="square" lIns="94785" tIns="47393" rIns="94785" bIns="47393" numCol="1" anchor="t" anchorCtr="0" compatLnSpc="1">
            <a:prstTxWarp prst="textNoShape">
              <a:avLst/>
            </a:prstTxWarp>
          </a:bodyPr>
          <a:lstStyle>
            <a:lvl1pPr algn="l" defTabSz="948392">
              <a:defRPr kumimoji="1" sz="1200">
                <a:latin typeface="Times" pitchFamily="18" charset="0"/>
              </a:defRPr>
            </a:lvl1pPr>
          </a:lstStyle>
          <a:p>
            <a:endParaRPr lang="en-US" altLang="ja-JP"/>
          </a:p>
        </p:txBody>
      </p:sp>
      <p:sp>
        <p:nvSpPr>
          <p:cNvPr id="4099" name="Rectangle 3"/>
          <p:cNvSpPr>
            <a:spLocks noGrp="1" noChangeArrowheads="1"/>
          </p:cNvSpPr>
          <p:nvPr>
            <p:ph type="dt" idx="1"/>
          </p:nvPr>
        </p:nvSpPr>
        <p:spPr bwMode="auto">
          <a:xfrm>
            <a:off x="3816734" y="0"/>
            <a:ext cx="2919031" cy="492780"/>
          </a:xfrm>
          <a:prstGeom prst="rect">
            <a:avLst/>
          </a:prstGeom>
          <a:noFill/>
          <a:ln w="9525">
            <a:noFill/>
            <a:miter lim="800000"/>
            <a:headEnd/>
            <a:tailEnd/>
          </a:ln>
          <a:effectLst/>
        </p:spPr>
        <p:txBody>
          <a:bodyPr vert="horz" wrap="square" lIns="94785" tIns="47393" rIns="94785" bIns="47393" numCol="1" anchor="t" anchorCtr="0" compatLnSpc="1">
            <a:prstTxWarp prst="textNoShape">
              <a:avLst/>
            </a:prstTxWarp>
          </a:bodyPr>
          <a:lstStyle>
            <a:lvl1pPr algn="r" defTabSz="948392">
              <a:defRPr kumimoji="1" sz="1200">
                <a:latin typeface="Times" pitchFamily="18" charset="0"/>
              </a:defRPr>
            </a:lvl1pPr>
          </a:lstStyle>
          <a:p>
            <a:endParaRPr lang="en-US" altLang="ja-JP"/>
          </a:p>
        </p:txBody>
      </p:sp>
      <p:sp>
        <p:nvSpPr>
          <p:cNvPr id="4100" name="Rectangle 4"/>
          <p:cNvSpPr>
            <a:spLocks noGrp="1" noRot="1" noChangeAspect="1" noChangeArrowheads="1" noTextEdit="1"/>
          </p:cNvSpPr>
          <p:nvPr>
            <p:ph type="sldImg" idx="2"/>
          </p:nvPr>
        </p:nvSpPr>
        <p:spPr bwMode="auto">
          <a:xfrm>
            <a:off x="906463" y="741363"/>
            <a:ext cx="4929187" cy="369887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896197" y="4686001"/>
            <a:ext cx="4943375" cy="4439612"/>
          </a:xfrm>
          <a:prstGeom prst="rect">
            <a:avLst/>
          </a:prstGeom>
          <a:noFill/>
          <a:ln w="9525">
            <a:noFill/>
            <a:miter lim="800000"/>
            <a:headEnd/>
            <a:tailEnd/>
          </a:ln>
          <a:effectLst/>
        </p:spPr>
        <p:txBody>
          <a:bodyPr vert="horz" wrap="square" lIns="94785" tIns="47393" rIns="94785" bIns="47393"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2" name="Rectangle 6"/>
          <p:cNvSpPr>
            <a:spLocks noGrp="1" noChangeArrowheads="1"/>
          </p:cNvSpPr>
          <p:nvPr>
            <p:ph type="ftr" sz="quarter" idx="4"/>
          </p:nvPr>
        </p:nvSpPr>
        <p:spPr bwMode="auto">
          <a:xfrm>
            <a:off x="3" y="9373533"/>
            <a:ext cx="2919031" cy="492780"/>
          </a:xfrm>
          <a:prstGeom prst="rect">
            <a:avLst/>
          </a:prstGeom>
          <a:noFill/>
          <a:ln w="9525">
            <a:noFill/>
            <a:miter lim="800000"/>
            <a:headEnd/>
            <a:tailEnd/>
          </a:ln>
          <a:effectLst/>
        </p:spPr>
        <p:txBody>
          <a:bodyPr vert="horz" wrap="square" lIns="94785" tIns="47393" rIns="94785" bIns="47393" numCol="1" anchor="b" anchorCtr="0" compatLnSpc="1">
            <a:prstTxWarp prst="textNoShape">
              <a:avLst/>
            </a:prstTxWarp>
          </a:bodyPr>
          <a:lstStyle>
            <a:lvl1pPr algn="l" defTabSz="948392">
              <a:defRPr kumimoji="1" sz="1200">
                <a:latin typeface="Times" pitchFamily="18" charset="0"/>
              </a:defRPr>
            </a:lvl1pPr>
          </a:lstStyle>
          <a:p>
            <a:endParaRPr lang="en-US" altLang="ja-JP"/>
          </a:p>
        </p:txBody>
      </p:sp>
      <p:sp>
        <p:nvSpPr>
          <p:cNvPr id="4103" name="Rectangle 7"/>
          <p:cNvSpPr>
            <a:spLocks noGrp="1" noChangeArrowheads="1"/>
          </p:cNvSpPr>
          <p:nvPr>
            <p:ph type="sldNum" sz="quarter" idx="5"/>
          </p:nvPr>
        </p:nvSpPr>
        <p:spPr bwMode="auto">
          <a:xfrm>
            <a:off x="3816734" y="9373533"/>
            <a:ext cx="2919031" cy="492780"/>
          </a:xfrm>
          <a:prstGeom prst="rect">
            <a:avLst/>
          </a:prstGeom>
          <a:noFill/>
          <a:ln w="9525">
            <a:noFill/>
            <a:miter lim="800000"/>
            <a:headEnd/>
            <a:tailEnd/>
          </a:ln>
          <a:effectLst/>
        </p:spPr>
        <p:txBody>
          <a:bodyPr vert="horz" wrap="square" lIns="94785" tIns="47393" rIns="94785" bIns="47393" numCol="1" anchor="b" anchorCtr="0" compatLnSpc="1">
            <a:prstTxWarp prst="textNoShape">
              <a:avLst/>
            </a:prstTxWarp>
          </a:bodyPr>
          <a:lstStyle>
            <a:lvl1pPr algn="r" defTabSz="948392">
              <a:defRPr kumimoji="1" sz="1200">
                <a:latin typeface="Times" pitchFamily="18" charset="0"/>
              </a:defRPr>
            </a:lvl1pPr>
          </a:lstStyle>
          <a:p>
            <a:fld id="{D650925F-70EF-49CB-A8F0-2535705CD968}" type="slidenum">
              <a:rPr lang="en-US" altLang="ja-JP"/>
              <a:pPr/>
              <a:t>‹#›</a:t>
            </a:fld>
            <a:endParaRPr lang="en-US" altLang="ja-JP"/>
          </a:p>
        </p:txBody>
      </p:sp>
    </p:spTree>
    <p:extLst>
      <p:ext uri="{BB962C8B-B14F-4D97-AF65-F5344CB8AC3E}">
        <p14:creationId xmlns:p14="http://schemas.microsoft.com/office/powerpoint/2010/main" val="9210821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EDE5B-BDF5-40E9-ACDC-3EBBA951D590}" type="slidenum">
              <a:rPr lang="en-US" altLang="ja-JP"/>
              <a:pPr/>
              <a:t>1</a:t>
            </a:fld>
            <a:endParaRPr lang="en-US" altLang="ja-JP"/>
          </a:p>
        </p:txBody>
      </p:sp>
      <p:sp>
        <p:nvSpPr>
          <p:cNvPr id="326658" name="Rectangle 2"/>
          <p:cNvSpPr>
            <a:spLocks noGrp="1" noRot="1" noChangeAspect="1" noChangeArrowheads="1" noTextEdit="1"/>
          </p:cNvSpPr>
          <p:nvPr>
            <p:ph type="sldImg"/>
          </p:nvPr>
        </p:nvSpPr>
        <p:spPr>
          <a:xfrm>
            <a:off x="906463" y="741363"/>
            <a:ext cx="4929187" cy="3698875"/>
          </a:xfrm>
          <a:ln/>
        </p:spPr>
      </p:sp>
      <p:sp>
        <p:nvSpPr>
          <p:cNvPr id="32665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9636E-7479-425A-9AE3-E40D5CCBCE1E}" type="slidenum">
              <a:rPr lang="en-US" altLang="ja-JP"/>
              <a:pPr/>
              <a:t>12</a:t>
            </a:fld>
            <a:endParaRPr lang="en-US" altLang="ja-JP"/>
          </a:p>
        </p:txBody>
      </p:sp>
      <p:sp>
        <p:nvSpPr>
          <p:cNvPr id="337922" name="Rectangle 2"/>
          <p:cNvSpPr>
            <a:spLocks noGrp="1" noRot="1" noChangeAspect="1" noChangeArrowheads="1" noTextEdit="1"/>
          </p:cNvSpPr>
          <p:nvPr>
            <p:ph type="sldImg"/>
          </p:nvPr>
        </p:nvSpPr>
        <p:spPr>
          <a:xfrm>
            <a:off x="906463" y="741363"/>
            <a:ext cx="4929187" cy="3698875"/>
          </a:xfrm>
          <a:ln/>
        </p:spPr>
      </p:sp>
      <p:sp>
        <p:nvSpPr>
          <p:cNvPr id="33792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A5CE8-9A8B-43E6-A31C-66055C7E3DBE}" type="slidenum">
              <a:rPr lang="en-US" altLang="ja-JP"/>
              <a:pPr/>
              <a:t>13</a:t>
            </a:fld>
            <a:endParaRPr lang="en-US" altLang="ja-JP"/>
          </a:p>
        </p:txBody>
      </p:sp>
      <p:sp>
        <p:nvSpPr>
          <p:cNvPr id="377858" name="Rectangle 2"/>
          <p:cNvSpPr>
            <a:spLocks noGrp="1" noRot="1" noChangeAspect="1" noChangeArrowheads="1" noTextEdit="1"/>
          </p:cNvSpPr>
          <p:nvPr>
            <p:ph type="sldImg"/>
          </p:nvPr>
        </p:nvSpPr>
        <p:spPr>
          <a:xfrm>
            <a:off x="906463" y="741363"/>
            <a:ext cx="4929187" cy="3698875"/>
          </a:xfrm>
          <a:ln/>
        </p:spPr>
      </p:sp>
      <p:sp>
        <p:nvSpPr>
          <p:cNvPr id="37785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EE94A7-7E8D-47B7-9A63-DC979A874A12}" type="slidenum">
              <a:rPr lang="en-US" altLang="ja-JP"/>
              <a:pPr/>
              <a:t>14</a:t>
            </a:fld>
            <a:endParaRPr lang="en-US" altLang="ja-JP"/>
          </a:p>
        </p:txBody>
      </p:sp>
      <p:sp>
        <p:nvSpPr>
          <p:cNvPr id="338946" name="Rectangle 2"/>
          <p:cNvSpPr>
            <a:spLocks noGrp="1" noRot="1" noChangeAspect="1" noChangeArrowheads="1" noTextEdit="1"/>
          </p:cNvSpPr>
          <p:nvPr>
            <p:ph type="sldImg"/>
          </p:nvPr>
        </p:nvSpPr>
        <p:spPr>
          <a:xfrm>
            <a:off x="906463" y="741363"/>
            <a:ext cx="4929187" cy="3698875"/>
          </a:xfrm>
          <a:ln/>
        </p:spPr>
      </p:sp>
      <p:sp>
        <p:nvSpPr>
          <p:cNvPr id="33894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DB2A35-83C2-424D-98F5-E695857892A2}" type="slidenum">
              <a:rPr lang="en-US" altLang="ja-JP"/>
              <a:pPr/>
              <a:t>15</a:t>
            </a:fld>
            <a:endParaRPr lang="en-US" altLang="ja-JP"/>
          </a:p>
        </p:txBody>
      </p:sp>
      <p:sp>
        <p:nvSpPr>
          <p:cNvPr id="339970" name="Rectangle 2"/>
          <p:cNvSpPr>
            <a:spLocks noGrp="1" noRot="1" noChangeAspect="1" noChangeArrowheads="1" noTextEdit="1"/>
          </p:cNvSpPr>
          <p:nvPr>
            <p:ph type="sldImg"/>
          </p:nvPr>
        </p:nvSpPr>
        <p:spPr>
          <a:xfrm>
            <a:off x="906463" y="741363"/>
            <a:ext cx="4929187" cy="3698875"/>
          </a:xfrm>
          <a:ln/>
        </p:spPr>
      </p:sp>
      <p:sp>
        <p:nvSpPr>
          <p:cNvPr id="33997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684C6-7273-453B-9F46-FE93354CC246}" type="slidenum">
              <a:rPr lang="en-US" altLang="ja-JP"/>
              <a:pPr/>
              <a:t>16</a:t>
            </a:fld>
            <a:endParaRPr lang="en-US" altLang="ja-JP"/>
          </a:p>
        </p:txBody>
      </p:sp>
      <p:sp>
        <p:nvSpPr>
          <p:cNvPr id="379906" name="Rectangle 2"/>
          <p:cNvSpPr>
            <a:spLocks noGrp="1" noRot="1" noChangeAspect="1" noChangeArrowheads="1" noTextEdit="1"/>
          </p:cNvSpPr>
          <p:nvPr>
            <p:ph type="sldImg"/>
          </p:nvPr>
        </p:nvSpPr>
        <p:spPr>
          <a:xfrm>
            <a:off x="906463" y="741363"/>
            <a:ext cx="4929187" cy="3698875"/>
          </a:xfrm>
          <a:ln/>
        </p:spPr>
      </p:sp>
      <p:sp>
        <p:nvSpPr>
          <p:cNvPr id="37990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7A0303-7828-446E-A0AF-2DCDB026E827}" type="slidenum">
              <a:rPr lang="en-US" altLang="ja-JP"/>
              <a:pPr/>
              <a:t>17</a:t>
            </a:fld>
            <a:endParaRPr lang="en-US" altLang="ja-JP"/>
          </a:p>
        </p:txBody>
      </p:sp>
      <p:sp>
        <p:nvSpPr>
          <p:cNvPr id="396290" name="Rectangle 2"/>
          <p:cNvSpPr>
            <a:spLocks noGrp="1" noRot="1" noChangeAspect="1" noChangeArrowheads="1" noTextEdit="1"/>
          </p:cNvSpPr>
          <p:nvPr>
            <p:ph type="sldImg"/>
          </p:nvPr>
        </p:nvSpPr>
        <p:spPr>
          <a:xfrm>
            <a:off x="906463" y="741363"/>
            <a:ext cx="4929187" cy="3698875"/>
          </a:xfrm>
          <a:ln/>
        </p:spPr>
      </p:sp>
      <p:sp>
        <p:nvSpPr>
          <p:cNvPr id="39629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F18E1-E352-4CD3-8792-30053E4F4C5A}" type="slidenum">
              <a:rPr lang="en-US" altLang="ja-JP"/>
              <a:pPr/>
              <a:t>18</a:t>
            </a:fld>
            <a:endParaRPr lang="en-US" altLang="ja-JP"/>
          </a:p>
        </p:txBody>
      </p:sp>
      <p:sp>
        <p:nvSpPr>
          <p:cNvPr id="340994" name="Rectangle 2"/>
          <p:cNvSpPr>
            <a:spLocks noGrp="1" noRot="1" noChangeAspect="1" noChangeArrowheads="1" noTextEdit="1"/>
          </p:cNvSpPr>
          <p:nvPr>
            <p:ph type="sldImg"/>
          </p:nvPr>
        </p:nvSpPr>
        <p:spPr>
          <a:xfrm>
            <a:off x="906463" y="741363"/>
            <a:ext cx="4929187" cy="3698875"/>
          </a:xfrm>
          <a:ln/>
        </p:spPr>
      </p:sp>
      <p:sp>
        <p:nvSpPr>
          <p:cNvPr id="34099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F0E6E-B6A3-4B33-B05F-3B9DD0789A4B}" type="slidenum">
              <a:rPr lang="en-US" altLang="ja-JP"/>
              <a:pPr/>
              <a:t>19</a:t>
            </a:fld>
            <a:endParaRPr lang="en-US" altLang="ja-JP"/>
          </a:p>
        </p:txBody>
      </p:sp>
      <p:sp>
        <p:nvSpPr>
          <p:cNvPr id="342018" name="Rectangle 2"/>
          <p:cNvSpPr>
            <a:spLocks noGrp="1" noRot="1" noChangeAspect="1" noChangeArrowheads="1" noTextEdit="1"/>
          </p:cNvSpPr>
          <p:nvPr>
            <p:ph type="sldImg"/>
          </p:nvPr>
        </p:nvSpPr>
        <p:spPr>
          <a:xfrm>
            <a:off x="906463" y="741363"/>
            <a:ext cx="4929187" cy="3698875"/>
          </a:xfrm>
          <a:ln/>
        </p:spPr>
      </p:sp>
      <p:sp>
        <p:nvSpPr>
          <p:cNvPr id="34201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FC13F-B37B-44A9-A8D6-C1A992121EB9}" type="slidenum">
              <a:rPr lang="en-US" altLang="ja-JP"/>
              <a:pPr/>
              <a:t>20</a:t>
            </a:fld>
            <a:endParaRPr lang="en-US" altLang="ja-JP"/>
          </a:p>
        </p:txBody>
      </p:sp>
      <p:sp>
        <p:nvSpPr>
          <p:cNvPr id="344066" name="Rectangle 2"/>
          <p:cNvSpPr>
            <a:spLocks noGrp="1" noRot="1" noChangeAspect="1" noChangeArrowheads="1" noTextEdit="1"/>
          </p:cNvSpPr>
          <p:nvPr>
            <p:ph type="sldImg"/>
          </p:nvPr>
        </p:nvSpPr>
        <p:spPr>
          <a:xfrm>
            <a:off x="906463" y="741363"/>
            <a:ext cx="4929187" cy="3698875"/>
          </a:xfrm>
          <a:ln/>
        </p:spPr>
      </p:sp>
      <p:sp>
        <p:nvSpPr>
          <p:cNvPr id="3440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DB5F03-6944-4DBC-A480-37F2BF6F6931}" type="slidenum">
              <a:rPr lang="en-US" altLang="ja-JP"/>
              <a:pPr/>
              <a:t>21</a:t>
            </a:fld>
            <a:endParaRPr lang="en-US" altLang="ja-JP"/>
          </a:p>
        </p:txBody>
      </p:sp>
      <p:sp>
        <p:nvSpPr>
          <p:cNvPr id="345090" name="Rectangle 2"/>
          <p:cNvSpPr>
            <a:spLocks noGrp="1" noRot="1" noChangeAspect="1" noChangeArrowheads="1" noTextEdit="1"/>
          </p:cNvSpPr>
          <p:nvPr>
            <p:ph type="sldImg"/>
          </p:nvPr>
        </p:nvSpPr>
        <p:spPr>
          <a:xfrm>
            <a:off x="906463" y="741363"/>
            <a:ext cx="4929187" cy="3698875"/>
          </a:xfrm>
          <a:ln/>
        </p:spPr>
      </p:sp>
      <p:sp>
        <p:nvSpPr>
          <p:cNvPr id="34509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CD30D-3EC4-4E0A-A3B1-102A6CD9C4FC}" type="slidenum">
              <a:rPr lang="en-US" altLang="ja-JP"/>
              <a:pPr/>
              <a:t>2</a:t>
            </a:fld>
            <a:endParaRPr lang="en-US" altLang="ja-JP"/>
          </a:p>
        </p:txBody>
      </p:sp>
      <p:sp>
        <p:nvSpPr>
          <p:cNvPr id="327682" name="Rectangle 2"/>
          <p:cNvSpPr>
            <a:spLocks noGrp="1" noRot="1" noChangeAspect="1" noChangeArrowheads="1" noTextEdit="1"/>
          </p:cNvSpPr>
          <p:nvPr>
            <p:ph type="sldImg"/>
          </p:nvPr>
        </p:nvSpPr>
        <p:spPr>
          <a:xfrm>
            <a:off x="906463" y="741363"/>
            <a:ext cx="4929187" cy="3698875"/>
          </a:xfrm>
          <a:ln/>
        </p:spPr>
      </p:sp>
      <p:sp>
        <p:nvSpPr>
          <p:cNvPr id="32768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E1F28-FD6C-4798-BB98-4255AD133DD1}" type="slidenum">
              <a:rPr lang="en-US" altLang="ja-JP"/>
              <a:pPr/>
              <a:t>22</a:t>
            </a:fld>
            <a:endParaRPr lang="en-US" altLang="ja-JP"/>
          </a:p>
        </p:txBody>
      </p:sp>
      <p:sp>
        <p:nvSpPr>
          <p:cNvPr id="346114" name="Rectangle 2"/>
          <p:cNvSpPr>
            <a:spLocks noGrp="1" noRot="1" noChangeAspect="1" noChangeArrowheads="1" noTextEdit="1"/>
          </p:cNvSpPr>
          <p:nvPr>
            <p:ph type="sldImg"/>
          </p:nvPr>
        </p:nvSpPr>
        <p:spPr>
          <a:xfrm>
            <a:off x="906463" y="741363"/>
            <a:ext cx="4929187" cy="3698875"/>
          </a:xfrm>
          <a:ln/>
        </p:spPr>
      </p:sp>
      <p:sp>
        <p:nvSpPr>
          <p:cNvPr id="34611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F9350-A02E-4ADB-8DAE-0997A159B530}" type="slidenum">
              <a:rPr lang="en-US" altLang="ja-JP"/>
              <a:pPr/>
              <a:t>23</a:t>
            </a:fld>
            <a:endParaRPr lang="en-US" altLang="ja-JP"/>
          </a:p>
        </p:txBody>
      </p:sp>
      <p:sp>
        <p:nvSpPr>
          <p:cNvPr id="347138" name="Rectangle 2"/>
          <p:cNvSpPr>
            <a:spLocks noGrp="1" noRot="1" noChangeAspect="1" noChangeArrowheads="1" noTextEdit="1"/>
          </p:cNvSpPr>
          <p:nvPr>
            <p:ph type="sldImg"/>
          </p:nvPr>
        </p:nvSpPr>
        <p:spPr>
          <a:xfrm>
            <a:off x="906463" y="741363"/>
            <a:ext cx="4929187" cy="3698875"/>
          </a:xfrm>
          <a:ln/>
        </p:spPr>
      </p:sp>
      <p:sp>
        <p:nvSpPr>
          <p:cNvPr id="34713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2B328-4D9E-4B00-B984-E7B64EE5EC18}" type="slidenum">
              <a:rPr lang="en-US" altLang="ja-JP"/>
              <a:pPr/>
              <a:t>24</a:t>
            </a:fld>
            <a:endParaRPr lang="en-US" altLang="ja-JP"/>
          </a:p>
        </p:txBody>
      </p:sp>
      <p:sp>
        <p:nvSpPr>
          <p:cNvPr id="348162" name="Rectangle 2"/>
          <p:cNvSpPr>
            <a:spLocks noGrp="1" noRot="1" noChangeAspect="1" noChangeArrowheads="1" noTextEdit="1"/>
          </p:cNvSpPr>
          <p:nvPr>
            <p:ph type="sldImg"/>
          </p:nvPr>
        </p:nvSpPr>
        <p:spPr>
          <a:xfrm>
            <a:off x="906463" y="741363"/>
            <a:ext cx="4929187" cy="3698875"/>
          </a:xfrm>
          <a:ln/>
        </p:spPr>
      </p:sp>
      <p:sp>
        <p:nvSpPr>
          <p:cNvPr id="34816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1E169-F0FF-400F-A85A-36624DF202F9}" type="slidenum">
              <a:rPr lang="en-US" altLang="ja-JP"/>
              <a:pPr/>
              <a:t>25</a:t>
            </a:fld>
            <a:endParaRPr lang="en-US" altLang="ja-JP"/>
          </a:p>
        </p:txBody>
      </p:sp>
      <p:sp>
        <p:nvSpPr>
          <p:cNvPr id="349186" name="Rectangle 2"/>
          <p:cNvSpPr>
            <a:spLocks noGrp="1" noRot="1" noChangeAspect="1" noChangeArrowheads="1" noTextEdit="1"/>
          </p:cNvSpPr>
          <p:nvPr>
            <p:ph type="sldImg"/>
          </p:nvPr>
        </p:nvSpPr>
        <p:spPr>
          <a:xfrm>
            <a:off x="906463" y="741363"/>
            <a:ext cx="4929187" cy="3698875"/>
          </a:xfrm>
          <a:ln/>
        </p:spPr>
      </p:sp>
      <p:sp>
        <p:nvSpPr>
          <p:cNvPr id="34918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2F23D-8DF9-41ED-AE61-D4AFE8CE7B6F}" type="slidenum">
              <a:rPr lang="en-US" altLang="ja-JP"/>
              <a:pPr/>
              <a:t>26</a:t>
            </a:fld>
            <a:endParaRPr lang="en-US" altLang="ja-JP"/>
          </a:p>
        </p:txBody>
      </p:sp>
      <p:sp>
        <p:nvSpPr>
          <p:cNvPr id="350210" name="Rectangle 2"/>
          <p:cNvSpPr>
            <a:spLocks noGrp="1" noRot="1" noChangeAspect="1" noChangeArrowheads="1" noTextEdit="1"/>
          </p:cNvSpPr>
          <p:nvPr>
            <p:ph type="sldImg"/>
          </p:nvPr>
        </p:nvSpPr>
        <p:spPr>
          <a:xfrm>
            <a:off x="906463" y="741363"/>
            <a:ext cx="4929187" cy="3698875"/>
          </a:xfrm>
          <a:ln/>
        </p:spPr>
      </p:sp>
      <p:sp>
        <p:nvSpPr>
          <p:cNvPr id="35021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D7707-7CE8-4A3F-BD3B-4EE71C851656}" type="slidenum">
              <a:rPr lang="en-US" altLang="ja-JP"/>
              <a:pPr/>
              <a:t>27</a:t>
            </a:fld>
            <a:endParaRPr lang="en-US" altLang="ja-JP"/>
          </a:p>
        </p:txBody>
      </p:sp>
      <p:sp>
        <p:nvSpPr>
          <p:cNvPr id="398338" name="Rectangle 2"/>
          <p:cNvSpPr>
            <a:spLocks noGrp="1" noRot="1" noChangeAspect="1" noChangeArrowheads="1" noTextEdit="1"/>
          </p:cNvSpPr>
          <p:nvPr>
            <p:ph type="sldImg"/>
          </p:nvPr>
        </p:nvSpPr>
        <p:spPr>
          <a:xfrm>
            <a:off x="906463" y="741363"/>
            <a:ext cx="4929187" cy="3698875"/>
          </a:xfrm>
          <a:ln/>
        </p:spPr>
      </p:sp>
      <p:sp>
        <p:nvSpPr>
          <p:cNvPr id="39833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12F07-639F-46F3-899F-A8D12D5275E8}" type="slidenum">
              <a:rPr lang="en-US" altLang="ja-JP"/>
              <a:pPr/>
              <a:t>28</a:t>
            </a:fld>
            <a:endParaRPr lang="en-US" altLang="ja-JP"/>
          </a:p>
        </p:txBody>
      </p:sp>
      <p:sp>
        <p:nvSpPr>
          <p:cNvPr id="351234" name="Rectangle 2"/>
          <p:cNvSpPr>
            <a:spLocks noGrp="1" noRot="1" noChangeAspect="1" noChangeArrowheads="1" noTextEdit="1"/>
          </p:cNvSpPr>
          <p:nvPr>
            <p:ph type="sldImg"/>
          </p:nvPr>
        </p:nvSpPr>
        <p:spPr>
          <a:xfrm>
            <a:off x="906463" y="741363"/>
            <a:ext cx="4929187" cy="3698875"/>
          </a:xfrm>
          <a:ln/>
        </p:spPr>
      </p:sp>
      <p:sp>
        <p:nvSpPr>
          <p:cNvPr id="35123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7271E-05A0-4996-965A-3696BE0606CD}" type="slidenum">
              <a:rPr lang="en-US" altLang="ja-JP"/>
              <a:pPr/>
              <a:t>29</a:t>
            </a:fld>
            <a:endParaRPr lang="en-US" altLang="ja-JP"/>
          </a:p>
        </p:txBody>
      </p:sp>
      <p:sp>
        <p:nvSpPr>
          <p:cNvPr id="352258" name="Rectangle 2"/>
          <p:cNvSpPr>
            <a:spLocks noGrp="1" noRot="1" noChangeAspect="1" noChangeArrowheads="1" noTextEdit="1"/>
          </p:cNvSpPr>
          <p:nvPr>
            <p:ph type="sldImg"/>
          </p:nvPr>
        </p:nvSpPr>
        <p:spPr>
          <a:xfrm>
            <a:off x="906463" y="741363"/>
            <a:ext cx="4929187" cy="3698875"/>
          </a:xfrm>
          <a:ln/>
        </p:spPr>
      </p:sp>
      <p:sp>
        <p:nvSpPr>
          <p:cNvPr id="35225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5B903-C3E5-46E0-A3DA-EEB148DEA243}" type="slidenum">
              <a:rPr lang="en-US" altLang="ja-JP"/>
              <a:pPr/>
              <a:t>30</a:t>
            </a:fld>
            <a:endParaRPr lang="en-US" altLang="ja-JP"/>
          </a:p>
        </p:txBody>
      </p:sp>
      <p:sp>
        <p:nvSpPr>
          <p:cNvPr id="353282" name="Rectangle 2"/>
          <p:cNvSpPr>
            <a:spLocks noGrp="1" noRot="1" noChangeAspect="1" noChangeArrowheads="1" noTextEdit="1"/>
          </p:cNvSpPr>
          <p:nvPr>
            <p:ph type="sldImg"/>
          </p:nvPr>
        </p:nvSpPr>
        <p:spPr>
          <a:xfrm>
            <a:off x="906463" y="741363"/>
            <a:ext cx="4929187" cy="3698875"/>
          </a:xfrm>
          <a:ln/>
        </p:spPr>
      </p:sp>
      <p:sp>
        <p:nvSpPr>
          <p:cNvPr id="35328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805415-D347-485B-94B7-FAF25461FE25}" type="slidenum">
              <a:rPr lang="en-US" altLang="ja-JP"/>
              <a:pPr/>
              <a:t>31</a:t>
            </a:fld>
            <a:endParaRPr lang="en-US" altLang="ja-JP"/>
          </a:p>
        </p:txBody>
      </p:sp>
      <p:sp>
        <p:nvSpPr>
          <p:cNvPr id="354306" name="Rectangle 2"/>
          <p:cNvSpPr>
            <a:spLocks noGrp="1" noRot="1" noChangeAspect="1" noChangeArrowheads="1" noTextEdit="1"/>
          </p:cNvSpPr>
          <p:nvPr>
            <p:ph type="sldImg"/>
          </p:nvPr>
        </p:nvSpPr>
        <p:spPr>
          <a:xfrm>
            <a:off x="906463" y="741363"/>
            <a:ext cx="4929187" cy="3698875"/>
          </a:xfrm>
          <a:ln/>
        </p:spPr>
      </p:sp>
      <p:sp>
        <p:nvSpPr>
          <p:cNvPr id="35430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CB673-366F-43A8-A6AD-E0F61969E319}" type="slidenum">
              <a:rPr lang="en-US" altLang="ja-JP"/>
              <a:pPr/>
              <a:t>4</a:t>
            </a:fld>
            <a:endParaRPr lang="en-US" altLang="ja-JP"/>
          </a:p>
        </p:txBody>
      </p:sp>
      <p:sp>
        <p:nvSpPr>
          <p:cNvPr id="329730" name="Rectangle 2"/>
          <p:cNvSpPr>
            <a:spLocks noGrp="1" noRot="1" noChangeAspect="1" noChangeArrowheads="1" noTextEdit="1"/>
          </p:cNvSpPr>
          <p:nvPr>
            <p:ph type="sldImg"/>
          </p:nvPr>
        </p:nvSpPr>
        <p:spPr>
          <a:xfrm>
            <a:off x="906463" y="741363"/>
            <a:ext cx="4929187" cy="3698875"/>
          </a:xfrm>
          <a:ln/>
        </p:spPr>
      </p:sp>
      <p:sp>
        <p:nvSpPr>
          <p:cNvPr id="32973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1FED8-3A5A-4D94-933A-453B3F16BB1D}" type="slidenum">
              <a:rPr lang="en-US" altLang="ja-JP"/>
              <a:pPr/>
              <a:t>32</a:t>
            </a:fld>
            <a:endParaRPr lang="en-US" altLang="ja-JP"/>
          </a:p>
        </p:txBody>
      </p:sp>
      <p:sp>
        <p:nvSpPr>
          <p:cNvPr id="355330" name="Rectangle 2"/>
          <p:cNvSpPr>
            <a:spLocks noGrp="1" noRot="1" noChangeAspect="1" noChangeArrowheads="1" noTextEdit="1"/>
          </p:cNvSpPr>
          <p:nvPr>
            <p:ph type="sldImg"/>
          </p:nvPr>
        </p:nvSpPr>
        <p:spPr>
          <a:xfrm>
            <a:off x="906463" y="741363"/>
            <a:ext cx="4929187" cy="3698875"/>
          </a:xfrm>
          <a:ln/>
        </p:spPr>
      </p:sp>
      <p:sp>
        <p:nvSpPr>
          <p:cNvPr id="35533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2B5C1-04CB-4FA4-A084-0BDCA8095677}" type="slidenum">
              <a:rPr lang="en-US" altLang="ja-JP"/>
              <a:pPr/>
              <a:t>33</a:t>
            </a:fld>
            <a:endParaRPr lang="en-US" altLang="ja-JP"/>
          </a:p>
        </p:txBody>
      </p:sp>
      <p:sp>
        <p:nvSpPr>
          <p:cNvPr id="356354" name="Rectangle 2"/>
          <p:cNvSpPr>
            <a:spLocks noGrp="1" noRot="1" noChangeAspect="1" noChangeArrowheads="1" noTextEdit="1"/>
          </p:cNvSpPr>
          <p:nvPr>
            <p:ph type="sldImg"/>
          </p:nvPr>
        </p:nvSpPr>
        <p:spPr>
          <a:xfrm>
            <a:off x="906463" y="741363"/>
            <a:ext cx="4929187" cy="3698875"/>
          </a:xfrm>
          <a:ln/>
        </p:spPr>
      </p:sp>
      <p:sp>
        <p:nvSpPr>
          <p:cNvPr id="35635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2AB6F-320E-4394-A4F9-83E78AE1DE11}" type="slidenum">
              <a:rPr lang="en-US" altLang="ja-JP"/>
              <a:pPr/>
              <a:t>34</a:t>
            </a:fld>
            <a:endParaRPr lang="en-US" altLang="ja-JP"/>
          </a:p>
        </p:txBody>
      </p:sp>
      <p:sp>
        <p:nvSpPr>
          <p:cNvPr id="357378" name="Rectangle 2"/>
          <p:cNvSpPr>
            <a:spLocks noGrp="1" noRot="1" noChangeAspect="1" noChangeArrowheads="1" noTextEdit="1"/>
          </p:cNvSpPr>
          <p:nvPr>
            <p:ph type="sldImg"/>
          </p:nvPr>
        </p:nvSpPr>
        <p:spPr>
          <a:xfrm>
            <a:off x="906463" y="741363"/>
            <a:ext cx="4929187" cy="3698875"/>
          </a:xfrm>
          <a:ln/>
        </p:spPr>
      </p:sp>
      <p:sp>
        <p:nvSpPr>
          <p:cNvPr id="35737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09123-75C3-4BD3-9D0B-F031E1DD0E96}" type="slidenum">
              <a:rPr lang="en-US" altLang="ja-JP"/>
              <a:pPr/>
              <a:t>35</a:t>
            </a:fld>
            <a:endParaRPr lang="en-US" altLang="ja-JP"/>
          </a:p>
        </p:txBody>
      </p:sp>
      <p:sp>
        <p:nvSpPr>
          <p:cNvPr id="358402" name="Rectangle 2"/>
          <p:cNvSpPr>
            <a:spLocks noGrp="1" noRot="1" noChangeAspect="1" noChangeArrowheads="1" noTextEdit="1"/>
          </p:cNvSpPr>
          <p:nvPr>
            <p:ph type="sldImg"/>
          </p:nvPr>
        </p:nvSpPr>
        <p:spPr>
          <a:xfrm>
            <a:off x="906463" y="741363"/>
            <a:ext cx="4929187" cy="3698875"/>
          </a:xfrm>
          <a:ln/>
        </p:spPr>
      </p:sp>
      <p:sp>
        <p:nvSpPr>
          <p:cNvPr id="35840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6D406-47D6-4C86-8702-CCDB550D6C5D}" type="slidenum">
              <a:rPr lang="en-US" altLang="ja-JP"/>
              <a:pPr/>
              <a:t>36</a:t>
            </a:fld>
            <a:endParaRPr lang="en-US" altLang="ja-JP"/>
          </a:p>
        </p:txBody>
      </p:sp>
      <p:sp>
        <p:nvSpPr>
          <p:cNvPr id="359426" name="Rectangle 2"/>
          <p:cNvSpPr>
            <a:spLocks noGrp="1" noRot="1" noChangeAspect="1" noChangeArrowheads="1" noTextEdit="1"/>
          </p:cNvSpPr>
          <p:nvPr>
            <p:ph type="sldImg"/>
          </p:nvPr>
        </p:nvSpPr>
        <p:spPr>
          <a:xfrm>
            <a:off x="906463" y="741363"/>
            <a:ext cx="4929187" cy="3698875"/>
          </a:xfrm>
          <a:ln/>
        </p:spPr>
      </p:sp>
      <p:sp>
        <p:nvSpPr>
          <p:cNvPr id="35942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6D406-47D6-4C86-8702-CCDB550D6C5D}" type="slidenum">
              <a:rPr lang="en-US" altLang="ja-JP"/>
              <a:pPr/>
              <a:t>37</a:t>
            </a:fld>
            <a:endParaRPr lang="en-US" altLang="ja-JP"/>
          </a:p>
        </p:txBody>
      </p:sp>
      <p:sp>
        <p:nvSpPr>
          <p:cNvPr id="359426" name="Rectangle 2"/>
          <p:cNvSpPr>
            <a:spLocks noGrp="1" noRot="1" noChangeAspect="1" noChangeArrowheads="1" noTextEdit="1"/>
          </p:cNvSpPr>
          <p:nvPr>
            <p:ph type="sldImg"/>
          </p:nvPr>
        </p:nvSpPr>
        <p:spPr>
          <a:xfrm>
            <a:off x="906463" y="741363"/>
            <a:ext cx="4929187" cy="3698875"/>
          </a:xfrm>
          <a:ln/>
        </p:spPr>
      </p:sp>
      <p:sp>
        <p:nvSpPr>
          <p:cNvPr id="35942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FF70D-7984-4654-AFCC-DCE405519062}" type="slidenum">
              <a:rPr lang="en-US" altLang="ja-JP"/>
              <a:pPr/>
              <a:t>38</a:t>
            </a:fld>
            <a:endParaRPr lang="en-US" altLang="ja-JP"/>
          </a:p>
        </p:txBody>
      </p:sp>
      <p:sp>
        <p:nvSpPr>
          <p:cNvPr id="360450" name="Rectangle 2"/>
          <p:cNvSpPr>
            <a:spLocks noGrp="1" noRot="1" noChangeAspect="1" noChangeArrowheads="1" noTextEdit="1"/>
          </p:cNvSpPr>
          <p:nvPr>
            <p:ph type="sldImg"/>
          </p:nvPr>
        </p:nvSpPr>
        <p:spPr>
          <a:xfrm>
            <a:off x="906463" y="741363"/>
            <a:ext cx="4929187" cy="3698875"/>
          </a:xfrm>
          <a:ln/>
        </p:spPr>
      </p:sp>
      <p:sp>
        <p:nvSpPr>
          <p:cNvPr id="360451"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7CC6E5-D246-42E0-B89A-8ED89DC58430}" type="slidenum">
              <a:rPr lang="en-US" altLang="ja-JP"/>
              <a:pPr/>
              <a:t>39</a:t>
            </a:fld>
            <a:endParaRPr lang="en-US" altLang="ja-JP"/>
          </a:p>
        </p:txBody>
      </p:sp>
      <p:sp>
        <p:nvSpPr>
          <p:cNvPr id="394242" name="Rectangle 2"/>
          <p:cNvSpPr>
            <a:spLocks noGrp="1" noRot="1" noChangeAspect="1" noChangeArrowheads="1" noTextEdit="1"/>
          </p:cNvSpPr>
          <p:nvPr>
            <p:ph type="sldImg"/>
          </p:nvPr>
        </p:nvSpPr>
        <p:spPr>
          <a:xfrm>
            <a:off x="906463" y="741363"/>
            <a:ext cx="4929187" cy="3698875"/>
          </a:xfrm>
          <a:ln/>
        </p:spPr>
      </p:sp>
      <p:sp>
        <p:nvSpPr>
          <p:cNvPr id="39424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7CC6E5-D246-42E0-B89A-8ED89DC58430}" type="slidenum">
              <a:rPr lang="en-US" altLang="ja-JP"/>
              <a:pPr/>
              <a:t>40</a:t>
            </a:fld>
            <a:endParaRPr lang="en-US" altLang="ja-JP"/>
          </a:p>
        </p:txBody>
      </p:sp>
      <p:sp>
        <p:nvSpPr>
          <p:cNvPr id="394242" name="Rectangle 2"/>
          <p:cNvSpPr>
            <a:spLocks noGrp="1" noRot="1" noChangeAspect="1" noChangeArrowheads="1" noTextEdit="1"/>
          </p:cNvSpPr>
          <p:nvPr>
            <p:ph type="sldImg"/>
          </p:nvPr>
        </p:nvSpPr>
        <p:spPr>
          <a:xfrm>
            <a:off x="906463" y="741363"/>
            <a:ext cx="4929187" cy="3698875"/>
          </a:xfrm>
          <a:ln/>
        </p:spPr>
      </p:sp>
      <p:sp>
        <p:nvSpPr>
          <p:cNvPr id="39424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A6C4DD-D11D-4AFC-B8A6-90CFBF407BE8}" type="slidenum">
              <a:rPr lang="en-US" altLang="ja-JP"/>
              <a:pPr/>
              <a:t>41</a:t>
            </a:fld>
            <a:endParaRPr lang="en-US" altLang="ja-JP"/>
          </a:p>
        </p:txBody>
      </p:sp>
      <p:sp>
        <p:nvSpPr>
          <p:cNvPr id="363522" name="Rectangle 2"/>
          <p:cNvSpPr>
            <a:spLocks noGrp="1" noRot="1" noChangeAspect="1" noChangeArrowheads="1" noTextEdit="1"/>
          </p:cNvSpPr>
          <p:nvPr>
            <p:ph type="sldImg"/>
          </p:nvPr>
        </p:nvSpPr>
        <p:spPr>
          <a:xfrm>
            <a:off x="906463" y="741363"/>
            <a:ext cx="4929187" cy="3698875"/>
          </a:xfrm>
          <a:ln/>
        </p:spPr>
      </p:sp>
      <p:sp>
        <p:nvSpPr>
          <p:cNvPr id="36352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B0FB7-7769-4547-ADDD-84C7E69EF91E}" type="slidenum">
              <a:rPr lang="en-US" altLang="ja-JP"/>
              <a:pPr/>
              <a:t>5</a:t>
            </a:fld>
            <a:endParaRPr lang="en-US" altLang="ja-JP"/>
          </a:p>
        </p:txBody>
      </p:sp>
      <p:sp>
        <p:nvSpPr>
          <p:cNvPr id="330754" name="Rectangle 2"/>
          <p:cNvSpPr>
            <a:spLocks noGrp="1" noRot="1" noChangeAspect="1" noChangeArrowheads="1" noTextEdit="1"/>
          </p:cNvSpPr>
          <p:nvPr>
            <p:ph type="sldImg"/>
          </p:nvPr>
        </p:nvSpPr>
        <p:spPr>
          <a:xfrm>
            <a:off x="906463" y="741363"/>
            <a:ext cx="4929187" cy="3698875"/>
          </a:xfrm>
          <a:ln/>
        </p:spPr>
      </p:sp>
      <p:sp>
        <p:nvSpPr>
          <p:cNvPr id="33075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0B7FB-B29E-4838-A8E5-7CBE448E3520}" type="slidenum">
              <a:rPr lang="en-US" altLang="ja-JP"/>
              <a:pPr/>
              <a:t>42</a:t>
            </a:fld>
            <a:endParaRPr lang="en-US" altLang="ja-JP"/>
          </a:p>
        </p:txBody>
      </p:sp>
      <p:sp>
        <p:nvSpPr>
          <p:cNvPr id="362498" name="Rectangle 2"/>
          <p:cNvSpPr>
            <a:spLocks noGrp="1" noRot="1" noChangeAspect="1" noChangeArrowheads="1" noTextEdit="1"/>
          </p:cNvSpPr>
          <p:nvPr>
            <p:ph type="sldImg"/>
          </p:nvPr>
        </p:nvSpPr>
        <p:spPr>
          <a:xfrm>
            <a:off x="906463" y="741363"/>
            <a:ext cx="4929187" cy="3698875"/>
          </a:xfrm>
          <a:ln/>
        </p:spPr>
      </p:sp>
      <p:sp>
        <p:nvSpPr>
          <p:cNvPr id="36249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6C4E0-D8D3-47E0-BD31-5D6FF818D881}" type="slidenum">
              <a:rPr lang="en-US" altLang="ja-JP"/>
              <a:pPr/>
              <a:t>43</a:t>
            </a:fld>
            <a:endParaRPr lang="en-US" altLang="ja-JP"/>
          </a:p>
        </p:txBody>
      </p:sp>
      <p:sp>
        <p:nvSpPr>
          <p:cNvPr id="361474" name="Rectangle 2"/>
          <p:cNvSpPr>
            <a:spLocks noGrp="1" noRot="1" noChangeAspect="1" noChangeArrowheads="1" noTextEdit="1"/>
          </p:cNvSpPr>
          <p:nvPr>
            <p:ph type="sldImg"/>
          </p:nvPr>
        </p:nvSpPr>
        <p:spPr>
          <a:xfrm>
            <a:off x="906463" y="741363"/>
            <a:ext cx="4929187" cy="3698875"/>
          </a:xfrm>
          <a:ln/>
        </p:spPr>
      </p:sp>
      <p:sp>
        <p:nvSpPr>
          <p:cNvPr id="36147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C7148-2B29-41DC-8403-140A01EC1C5F}" type="slidenum">
              <a:rPr lang="en-US" altLang="ja-JP"/>
              <a:pPr/>
              <a:t>44</a:t>
            </a:fld>
            <a:endParaRPr lang="en-US" altLang="ja-JP"/>
          </a:p>
        </p:txBody>
      </p:sp>
      <p:sp>
        <p:nvSpPr>
          <p:cNvPr id="400386" name="Rectangle 2"/>
          <p:cNvSpPr>
            <a:spLocks noGrp="1" noRot="1" noChangeAspect="1" noChangeArrowheads="1" noTextEdit="1"/>
          </p:cNvSpPr>
          <p:nvPr>
            <p:ph type="sldImg"/>
          </p:nvPr>
        </p:nvSpPr>
        <p:spPr>
          <a:xfrm>
            <a:off x="906463" y="741363"/>
            <a:ext cx="4929187" cy="3698875"/>
          </a:xfrm>
          <a:ln/>
        </p:spPr>
      </p:sp>
      <p:sp>
        <p:nvSpPr>
          <p:cNvPr id="40038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ADB71-A01D-432E-8B65-9DECE81693C5}" type="slidenum">
              <a:rPr lang="en-US" altLang="ja-JP"/>
              <a:pPr/>
              <a:t>45</a:t>
            </a:fld>
            <a:endParaRPr lang="en-US" altLang="ja-JP"/>
          </a:p>
        </p:txBody>
      </p:sp>
      <p:sp>
        <p:nvSpPr>
          <p:cNvPr id="365570" name="Rectangle 2"/>
          <p:cNvSpPr>
            <a:spLocks noGrp="1" noRot="1" noChangeAspect="1" noChangeArrowheads="1" noTextEdit="1"/>
          </p:cNvSpPr>
          <p:nvPr>
            <p:ph type="sldImg"/>
          </p:nvPr>
        </p:nvSpPr>
        <p:spPr>
          <a:xfrm>
            <a:off x="906463" y="741363"/>
            <a:ext cx="4929187" cy="3698875"/>
          </a:xfrm>
          <a:ln/>
        </p:spPr>
      </p:sp>
      <p:sp>
        <p:nvSpPr>
          <p:cNvPr id="36557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F1C69-9C8A-460C-BEA0-22D050025B1B}" type="slidenum">
              <a:rPr lang="en-US" altLang="ja-JP"/>
              <a:pPr/>
              <a:t>46</a:t>
            </a:fld>
            <a:endParaRPr lang="en-US" altLang="ja-JP"/>
          </a:p>
        </p:txBody>
      </p:sp>
      <p:sp>
        <p:nvSpPr>
          <p:cNvPr id="384002" name="Rectangle 2"/>
          <p:cNvSpPr>
            <a:spLocks noGrp="1" noRot="1" noChangeAspect="1" noChangeArrowheads="1" noTextEdit="1"/>
          </p:cNvSpPr>
          <p:nvPr>
            <p:ph type="sldImg"/>
          </p:nvPr>
        </p:nvSpPr>
        <p:spPr>
          <a:xfrm>
            <a:off x="906463" y="741363"/>
            <a:ext cx="4929187" cy="3698875"/>
          </a:xfrm>
          <a:ln/>
        </p:spPr>
      </p:sp>
      <p:sp>
        <p:nvSpPr>
          <p:cNvPr id="38400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C7C86-63A9-4E74-804C-C44027E22E6E}" type="slidenum">
              <a:rPr lang="en-US" altLang="ja-JP"/>
              <a:pPr/>
              <a:t>47</a:t>
            </a:fld>
            <a:endParaRPr lang="en-US" altLang="ja-JP"/>
          </a:p>
        </p:txBody>
      </p:sp>
      <p:sp>
        <p:nvSpPr>
          <p:cNvPr id="402434" name="Rectangle 2"/>
          <p:cNvSpPr>
            <a:spLocks noGrp="1" noRot="1" noChangeAspect="1" noChangeArrowheads="1" noTextEdit="1"/>
          </p:cNvSpPr>
          <p:nvPr>
            <p:ph type="sldImg"/>
          </p:nvPr>
        </p:nvSpPr>
        <p:spPr>
          <a:xfrm>
            <a:off x="906463" y="741363"/>
            <a:ext cx="4929187" cy="3698875"/>
          </a:xfrm>
          <a:ln/>
        </p:spPr>
      </p:sp>
      <p:sp>
        <p:nvSpPr>
          <p:cNvPr id="40243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BA154-C72D-4138-8037-2BDC9D0B0404}" type="slidenum">
              <a:rPr lang="en-US" altLang="ja-JP"/>
              <a:pPr/>
              <a:t>49</a:t>
            </a:fld>
            <a:endParaRPr lang="en-US" altLang="ja-JP"/>
          </a:p>
        </p:txBody>
      </p:sp>
      <p:sp>
        <p:nvSpPr>
          <p:cNvPr id="411650" name="Rectangle 2"/>
          <p:cNvSpPr>
            <a:spLocks noGrp="1" noRot="1" noChangeAspect="1" noChangeArrowheads="1" noTextEdit="1"/>
          </p:cNvSpPr>
          <p:nvPr>
            <p:ph type="sldImg"/>
          </p:nvPr>
        </p:nvSpPr>
        <p:spPr>
          <a:xfrm>
            <a:off x="906463" y="741363"/>
            <a:ext cx="4929187" cy="3698875"/>
          </a:xfrm>
          <a:ln/>
        </p:spPr>
      </p:sp>
      <p:sp>
        <p:nvSpPr>
          <p:cNvPr id="41165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BA154-C72D-4138-8037-2BDC9D0B0404}" type="slidenum">
              <a:rPr lang="en-US" altLang="ja-JP"/>
              <a:pPr/>
              <a:t>50</a:t>
            </a:fld>
            <a:endParaRPr lang="en-US" altLang="ja-JP"/>
          </a:p>
        </p:txBody>
      </p:sp>
      <p:sp>
        <p:nvSpPr>
          <p:cNvPr id="411650" name="Rectangle 2"/>
          <p:cNvSpPr>
            <a:spLocks noGrp="1" noRot="1" noChangeAspect="1" noChangeArrowheads="1" noTextEdit="1"/>
          </p:cNvSpPr>
          <p:nvPr>
            <p:ph type="sldImg"/>
          </p:nvPr>
        </p:nvSpPr>
        <p:spPr>
          <a:xfrm>
            <a:off x="906463" y="741363"/>
            <a:ext cx="4929187" cy="3698875"/>
          </a:xfrm>
          <a:ln/>
        </p:spPr>
      </p:sp>
      <p:sp>
        <p:nvSpPr>
          <p:cNvPr id="41165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BA154-C72D-4138-8037-2BDC9D0B0404}" type="slidenum">
              <a:rPr lang="en-US" altLang="ja-JP"/>
              <a:pPr/>
              <a:t>51</a:t>
            </a:fld>
            <a:endParaRPr lang="en-US" altLang="ja-JP"/>
          </a:p>
        </p:txBody>
      </p:sp>
      <p:sp>
        <p:nvSpPr>
          <p:cNvPr id="411650" name="Rectangle 2"/>
          <p:cNvSpPr>
            <a:spLocks noGrp="1" noRot="1" noChangeAspect="1" noChangeArrowheads="1" noTextEdit="1"/>
          </p:cNvSpPr>
          <p:nvPr>
            <p:ph type="sldImg"/>
          </p:nvPr>
        </p:nvSpPr>
        <p:spPr>
          <a:xfrm>
            <a:off x="906463" y="741363"/>
            <a:ext cx="4929187" cy="3698875"/>
          </a:xfrm>
          <a:ln/>
        </p:spPr>
      </p:sp>
      <p:sp>
        <p:nvSpPr>
          <p:cNvPr id="41165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BA154-C72D-4138-8037-2BDC9D0B0404}" type="slidenum">
              <a:rPr lang="en-US" altLang="ja-JP"/>
              <a:pPr/>
              <a:t>52</a:t>
            </a:fld>
            <a:endParaRPr lang="en-US" altLang="ja-JP"/>
          </a:p>
        </p:txBody>
      </p:sp>
      <p:sp>
        <p:nvSpPr>
          <p:cNvPr id="411650" name="Rectangle 2"/>
          <p:cNvSpPr>
            <a:spLocks noGrp="1" noRot="1" noChangeAspect="1" noChangeArrowheads="1" noTextEdit="1"/>
          </p:cNvSpPr>
          <p:nvPr>
            <p:ph type="sldImg"/>
          </p:nvPr>
        </p:nvSpPr>
        <p:spPr>
          <a:xfrm>
            <a:off x="906463" y="741363"/>
            <a:ext cx="4929187" cy="3698875"/>
          </a:xfrm>
          <a:ln/>
        </p:spPr>
      </p:sp>
      <p:sp>
        <p:nvSpPr>
          <p:cNvPr id="41165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6CEE8-4319-4CA8-AC47-60920D2A32B8}" type="slidenum">
              <a:rPr lang="en-US" altLang="ja-JP"/>
              <a:pPr/>
              <a:t>6</a:t>
            </a:fld>
            <a:endParaRPr lang="en-US" altLang="ja-JP"/>
          </a:p>
        </p:txBody>
      </p:sp>
      <p:sp>
        <p:nvSpPr>
          <p:cNvPr id="331778" name="Rectangle 2"/>
          <p:cNvSpPr>
            <a:spLocks noGrp="1" noRot="1" noChangeAspect="1" noChangeArrowheads="1" noTextEdit="1"/>
          </p:cNvSpPr>
          <p:nvPr>
            <p:ph type="sldImg"/>
          </p:nvPr>
        </p:nvSpPr>
        <p:spPr>
          <a:xfrm>
            <a:off x="906463" y="741363"/>
            <a:ext cx="4929187" cy="3698875"/>
          </a:xfrm>
          <a:ln/>
        </p:spPr>
      </p:sp>
      <p:sp>
        <p:nvSpPr>
          <p:cNvPr id="33177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C97A1-8385-4DA2-A352-0613D0E95B8A}" type="slidenum">
              <a:rPr lang="en-US" altLang="ja-JP"/>
              <a:pPr/>
              <a:t>53</a:t>
            </a:fld>
            <a:endParaRPr lang="en-US" altLang="ja-JP"/>
          </a:p>
        </p:txBody>
      </p:sp>
      <p:sp>
        <p:nvSpPr>
          <p:cNvPr id="417794" name="Rectangle 2"/>
          <p:cNvSpPr>
            <a:spLocks noGrp="1" noRot="1" noChangeAspect="1" noChangeArrowheads="1" noTextEdit="1"/>
          </p:cNvSpPr>
          <p:nvPr>
            <p:ph type="sldImg"/>
          </p:nvPr>
        </p:nvSpPr>
        <p:spPr>
          <a:xfrm>
            <a:off x="906463" y="741363"/>
            <a:ext cx="4929187" cy="3698875"/>
          </a:xfrm>
          <a:ln/>
        </p:spPr>
      </p:sp>
      <p:sp>
        <p:nvSpPr>
          <p:cNvPr id="41779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B7C35-F0E1-4FEF-9966-21B3ADFA2E13}" type="slidenum">
              <a:rPr lang="en-US" altLang="ja-JP"/>
              <a:pPr/>
              <a:t>54</a:t>
            </a:fld>
            <a:endParaRPr lang="en-US" altLang="ja-JP"/>
          </a:p>
        </p:txBody>
      </p:sp>
      <p:sp>
        <p:nvSpPr>
          <p:cNvPr id="389122" name="Rectangle 2"/>
          <p:cNvSpPr>
            <a:spLocks noGrp="1" noRot="1" noChangeAspect="1" noChangeArrowheads="1" noTextEdit="1"/>
          </p:cNvSpPr>
          <p:nvPr>
            <p:ph type="sldImg"/>
          </p:nvPr>
        </p:nvSpPr>
        <p:spPr>
          <a:xfrm>
            <a:off x="906463" y="741363"/>
            <a:ext cx="4929187" cy="3698875"/>
          </a:xfrm>
          <a:ln/>
        </p:spPr>
      </p:sp>
      <p:sp>
        <p:nvSpPr>
          <p:cNvPr id="38912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2E5AF-ABB4-4310-BE06-547EB5EDDC37}" type="slidenum">
              <a:rPr lang="en-US" altLang="ja-JP"/>
              <a:pPr/>
              <a:t>55</a:t>
            </a:fld>
            <a:endParaRPr lang="en-US" altLang="ja-JP"/>
          </a:p>
        </p:txBody>
      </p:sp>
      <p:sp>
        <p:nvSpPr>
          <p:cNvPr id="419842" name="Rectangle 2"/>
          <p:cNvSpPr>
            <a:spLocks noGrp="1" noRot="1" noChangeAspect="1" noChangeArrowheads="1" noTextEdit="1"/>
          </p:cNvSpPr>
          <p:nvPr>
            <p:ph type="sldImg"/>
          </p:nvPr>
        </p:nvSpPr>
        <p:spPr>
          <a:xfrm>
            <a:off x="906463" y="741363"/>
            <a:ext cx="4929187" cy="3698875"/>
          </a:xfrm>
          <a:ln/>
        </p:spPr>
      </p:sp>
      <p:sp>
        <p:nvSpPr>
          <p:cNvPr id="41984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179CC-59E6-4672-90CB-7323A13D652A}" type="slidenum">
              <a:rPr lang="en-US" altLang="ja-JP"/>
              <a:pPr/>
              <a:t>56</a:t>
            </a:fld>
            <a:endParaRPr lang="en-US" altLang="ja-JP"/>
          </a:p>
        </p:txBody>
      </p:sp>
      <p:sp>
        <p:nvSpPr>
          <p:cNvPr id="391170" name="Rectangle 2"/>
          <p:cNvSpPr>
            <a:spLocks noGrp="1" noRot="1" noChangeAspect="1" noChangeArrowheads="1" noTextEdit="1"/>
          </p:cNvSpPr>
          <p:nvPr>
            <p:ph type="sldImg"/>
          </p:nvPr>
        </p:nvSpPr>
        <p:spPr>
          <a:xfrm>
            <a:off x="906463" y="741363"/>
            <a:ext cx="4929187" cy="3698875"/>
          </a:xfrm>
          <a:ln/>
        </p:spPr>
      </p:sp>
      <p:sp>
        <p:nvSpPr>
          <p:cNvPr id="39117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179CC-59E6-4672-90CB-7323A13D652A}" type="slidenum">
              <a:rPr lang="en-US" altLang="ja-JP"/>
              <a:pPr/>
              <a:t>57</a:t>
            </a:fld>
            <a:endParaRPr lang="en-US" altLang="ja-JP"/>
          </a:p>
        </p:txBody>
      </p:sp>
      <p:sp>
        <p:nvSpPr>
          <p:cNvPr id="391170" name="Rectangle 2"/>
          <p:cNvSpPr>
            <a:spLocks noGrp="1" noRot="1" noChangeAspect="1" noChangeArrowheads="1" noTextEdit="1"/>
          </p:cNvSpPr>
          <p:nvPr>
            <p:ph type="sldImg"/>
          </p:nvPr>
        </p:nvSpPr>
        <p:spPr>
          <a:xfrm>
            <a:off x="906463" y="741363"/>
            <a:ext cx="4929187" cy="3698875"/>
          </a:xfrm>
          <a:ln/>
        </p:spPr>
      </p:sp>
      <p:sp>
        <p:nvSpPr>
          <p:cNvPr id="39117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179CC-59E6-4672-90CB-7323A13D652A}" type="slidenum">
              <a:rPr lang="en-US" altLang="ja-JP"/>
              <a:pPr/>
              <a:t>58</a:t>
            </a:fld>
            <a:endParaRPr lang="en-US" altLang="ja-JP"/>
          </a:p>
        </p:txBody>
      </p:sp>
      <p:sp>
        <p:nvSpPr>
          <p:cNvPr id="391170" name="Rectangle 2"/>
          <p:cNvSpPr>
            <a:spLocks noGrp="1" noRot="1" noChangeAspect="1" noChangeArrowheads="1" noTextEdit="1"/>
          </p:cNvSpPr>
          <p:nvPr>
            <p:ph type="sldImg"/>
          </p:nvPr>
        </p:nvSpPr>
        <p:spPr>
          <a:xfrm>
            <a:off x="906463" y="741363"/>
            <a:ext cx="4929187" cy="3698875"/>
          </a:xfrm>
          <a:ln/>
        </p:spPr>
      </p:sp>
      <p:sp>
        <p:nvSpPr>
          <p:cNvPr id="39117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C7C86-63A9-4E74-804C-C44027E22E6E}" type="slidenum">
              <a:rPr lang="en-US" altLang="ja-JP"/>
              <a:pPr/>
              <a:t>59</a:t>
            </a:fld>
            <a:endParaRPr lang="en-US" altLang="ja-JP"/>
          </a:p>
        </p:txBody>
      </p:sp>
      <p:sp>
        <p:nvSpPr>
          <p:cNvPr id="402434" name="Rectangle 2"/>
          <p:cNvSpPr>
            <a:spLocks noGrp="1" noRot="1" noChangeAspect="1" noChangeArrowheads="1" noTextEdit="1"/>
          </p:cNvSpPr>
          <p:nvPr>
            <p:ph type="sldImg"/>
          </p:nvPr>
        </p:nvSpPr>
        <p:spPr>
          <a:xfrm>
            <a:off x="906463" y="741363"/>
            <a:ext cx="4929187" cy="3698875"/>
          </a:xfrm>
          <a:ln/>
        </p:spPr>
      </p:sp>
      <p:sp>
        <p:nvSpPr>
          <p:cNvPr id="40243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A66F4-0C61-458F-9902-8B539667018B}" type="slidenum">
              <a:rPr lang="en-US" altLang="ja-JP"/>
              <a:pPr/>
              <a:t>60</a:t>
            </a:fld>
            <a:endParaRPr lang="en-US" altLang="ja-JP"/>
          </a:p>
        </p:txBody>
      </p:sp>
      <p:sp>
        <p:nvSpPr>
          <p:cNvPr id="366594" name="Rectangle 2"/>
          <p:cNvSpPr>
            <a:spLocks noGrp="1" noRot="1" noChangeAspect="1" noChangeArrowheads="1" noTextEdit="1"/>
          </p:cNvSpPr>
          <p:nvPr>
            <p:ph type="sldImg"/>
          </p:nvPr>
        </p:nvSpPr>
        <p:spPr>
          <a:xfrm>
            <a:off x="906463" y="741363"/>
            <a:ext cx="4929187" cy="3698875"/>
          </a:xfrm>
          <a:ln/>
        </p:spPr>
      </p:sp>
      <p:sp>
        <p:nvSpPr>
          <p:cNvPr id="36659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2E7AA-3D31-4467-A8C5-D5DFB3DBE602}" type="slidenum">
              <a:rPr lang="en-US" altLang="ja-JP"/>
              <a:pPr/>
              <a:t>61</a:t>
            </a:fld>
            <a:endParaRPr lang="en-US" altLang="ja-JP"/>
          </a:p>
        </p:txBody>
      </p:sp>
      <p:sp>
        <p:nvSpPr>
          <p:cNvPr id="367618" name="Rectangle 2"/>
          <p:cNvSpPr>
            <a:spLocks noGrp="1" noRot="1" noChangeAspect="1" noChangeArrowheads="1" noTextEdit="1"/>
          </p:cNvSpPr>
          <p:nvPr>
            <p:ph type="sldImg"/>
          </p:nvPr>
        </p:nvSpPr>
        <p:spPr>
          <a:xfrm>
            <a:off x="906463" y="741363"/>
            <a:ext cx="4929187" cy="3698875"/>
          </a:xfrm>
          <a:ln/>
        </p:spPr>
      </p:sp>
      <p:sp>
        <p:nvSpPr>
          <p:cNvPr id="36761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2E7AA-3D31-4467-A8C5-D5DFB3DBE602}" type="slidenum">
              <a:rPr lang="en-US" altLang="ja-JP"/>
              <a:pPr/>
              <a:t>62</a:t>
            </a:fld>
            <a:endParaRPr lang="en-US" altLang="ja-JP"/>
          </a:p>
        </p:txBody>
      </p:sp>
      <p:sp>
        <p:nvSpPr>
          <p:cNvPr id="367618" name="Rectangle 2"/>
          <p:cNvSpPr>
            <a:spLocks noGrp="1" noRot="1" noChangeAspect="1" noChangeArrowheads="1" noTextEdit="1"/>
          </p:cNvSpPr>
          <p:nvPr>
            <p:ph type="sldImg"/>
          </p:nvPr>
        </p:nvSpPr>
        <p:spPr>
          <a:xfrm>
            <a:off x="906463" y="741363"/>
            <a:ext cx="4929187" cy="3698875"/>
          </a:xfrm>
          <a:ln/>
        </p:spPr>
      </p:sp>
      <p:sp>
        <p:nvSpPr>
          <p:cNvPr id="36761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0F25C-AA3B-4028-B85A-B400EB90145A}" type="slidenum">
              <a:rPr lang="en-US" altLang="ja-JP"/>
              <a:pPr/>
              <a:t>7</a:t>
            </a:fld>
            <a:endParaRPr lang="en-US" altLang="ja-JP"/>
          </a:p>
        </p:txBody>
      </p:sp>
      <p:sp>
        <p:nvSpPr>
          <p:cNvPr id="333826" name="Rectangle 2"/>
          <p:cNvSpPr>
            <a:spLocks noGrp="1" noRot="1" noChangeAspect="1" noChangeArrowheads="1" noTextEdit="1"/>
          </p:cNvSpPr>
          <p:nvPr>
            <p:ph type="sldImg"/>
          </p:nvPr>
        </p:nvSpPr>
        <p:spPr>
          <a:xfrm>
            <a:off x="906463" y="741363"/>
            <a:ext cx="4929187" cy="3698875"/>
          </a:xfrm>
          <a:ln/>
        </p:spPr>
      </p:sp>
      <p:sp>
        <p:nvSpPr>
          <p:cNvPr id="33382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BD6A2-EFED-41B7-A5AD-70633AF1C174}" type="slidenum">
              <a:rPr lang="en-US" altLang="ja-JP"/>
              <a:pPr/>
              <a:t>63</a:t>
            </a:fld>
            <a:endParaRPr lang="en-US" altLang="ja-JP"/>
          </a:p>
        </p:txBody>
      </p:sp>
      <p:sp>
        <p:nvSpPr>
          <p:cNvPr id="404482" name="Rectangle 2"/>
          <p:cNvSpPr>
            <a:spLocks noGrp="1" noRot="1" noChangeAspect="1" noChangeArrowheads="1" noTextEdit="1"/>
          </p:cNvSpPr>
          <p:nvPr>
            <p:ph type="sldImg"/>
          </p:nvPr>
        </p:nvSpPr>
        <p:spPr>
          <a:xfrm>
            <a:off x="906463" y="741363"/>
            <a:ext cx="4929187" cy="3698875"/>
          </a:xfrm>
          <a:ln/>
        </p:spPr>
      </p:sp>
      <p:sp>
        <p:nvSpPr>
          <p:cNvPr id="40448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FD777-E9DD-41D8-939E-4DFF9060CB34}" type="slidenum">
              <a:rPr lang="en-US" altLang="ja-JP"/>
              <a:pPr/>
              <a:t>64</a:t>
            </a:fld>
            <a:endParaRPr lang="en-US" altLang="ja-JP"/>
          </a:p>
        </p:txBody>
      </p:sp>
      <p:sp>
        <p:nvSpPr>
          <p:cNvPr id="368642" name="Rectangle 2"/>
          <p:cNvSpPr>
            <a:spLocks noGrp="1" noRot="1" noChangeAspect="1" noChangeArrowheads="1" noTextEdit="1"/>
          </p:cNvSpPr>
          <p:nvPr>
            <p:ph type="sldImg"/>
          </p:nvPr>
        </p:nvSpPr>
        <p:spPr>
          <a:xfrm>
            <a:off x="906463" y="741363"/>
            <a:ext cx="4929187" cy="3698875"/>
          </a:xfrm>
          <a:ln/>
        </p:spPr>
      </p:sp>
      <p:sp>
        <p:nvSpPr>
          <p:cNvPr id="36864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29FFF-4EEA-4461-AEEB-76264D752F7B}" type="slidenum">
              <a:rPr lang="en-US" altLang="ja-JP"/>
              <a:pPr/>
              <a:t>65</a:t>
            </a:fld>
            <a:endParaRPr lang="en-US" altLang="ja-JP"/>
          </a:p>
        </p:txBody>
      </p:sp>
      <p:sp>
        <p:nvSpPr>
          <p:cNvPr id="369666" name="Rectangle 2"/>
          <p:cNvSpPr>
            <a:spLocks noGrp="1" noRot="1" noChangeAspect="1" noChangeArrowheads="1" noTextEdit="1"/>
          </p:cNvSpPr>
          <p:nvPr>
            <p:ph type="sldImg"/>
          </p:nvPr>
        </p:nvSpPr>
        <p:spPr>
          <a:xfrm>
            <a:off x="906463" y="741363"/>
            <a:ext cx="4929187" cy="3698875"/>
          </a:xfrm>
          <a:ln/>
        </p:spPr>
      </p:sp>
      <p:sp>
        <p:nvSpPr>
          <p:cNvPr id="3696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AECD9-87F9-4FB0-BD3D-E742CAA85241}" type="slidenum">
              <a:rPr lang="en-US" altLang="ja-JP"/>
              <a:pPr/>
              <a:t>66</a:t>
            </a:fld>
            <a:endParaRPr lang="en-US" altLang="ja-JP"/>
          </a:p>
        </p:txBody>
      </p:sp>
      <p:sp>
        <p:nvSpPr>
          <p:cNvPr id="415746" name="Rectangle 2"/>
          <p:cNvSpPr>
            <a:spLocks noGrp="1" noRot="1" noChangeAspect="1" noChangeArrowheads="1" noTextEdit="1"/>
          </p:cNvSpPr>
          <p:nvPr>
            <p:ph type="sldImg"/>
          </p:nvPr>
        </p:nvSpPr>
        <p:spPr>
          <a:xfrm>
            <a:off x="906463" y="741363"/>
            <a:ext cx="4929187" cy="3698875"/>
          </a:xfrm>
          <a:ln/>
        </p:spPr>
      </p:sp>
      <p:sp>
        <p:nvSpPr>
          <p:cNvPr id="41574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A806A-9CA8-4AF9-BB42-1E1B9EA7B44C}" type="slidenum">
              <a:rPr lang="en-US" altLang="ja-JP"/>
              <a:pPr/>
              <a:t>67</a:t>
            </a:fld>
            <a:endParaRPr lang="en-US" altLang="ja-JP"/>
          </a:p>
        </p:txBody>
      </p:sp>
      <p:sp>
        <p:nvSpPr>
          <p:cNvPr id="406530" name="Rectangle 2"/>
          <p:cNvSpPr>
            <a:spLocks noGrp="1" noRot="1" noChangeAspect="1" noChangeArrowheads="1" noTextEdit="1"/>
          </p:cNvSpPr>
          <p:nvPr>
            <p:ph type="sldImg"/>
          </p:nvPr>
        </p:nvSpPr>
        <p:spPr>
          <a:xfrm>
            <a:off x="906463" y="741363"/>
            <a:ext cx="4929187" cy="3698875"/>
          </a:xfrm>
          <a:ln/>
        </p:spPr>
      </p:sp>
      <p:sp>
        <p:nvSpPr>
          <p:cNvPr id="40653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55B8A-A976-4B52-BC4F-5897719F4B90}" type="slidenum">
              <a:rPr lang="en-US" altLang="ja-JP"/>
              <a:pPr/>
              <a:t>68</a:t>
            </a:fld>
            <a:endParaRPr lang="en-US" altLang="ja-JP"/>
          </a:p>
        </p:txBody>
      </p:sp>
      <p:sp>
        <p:nvSpPr>
          <p:cNvPr id="370690" name="Rectangle 2"/>
          <p:cNvSpPr>
            <a:spLocks noGrp="1" noRot="1" noChangeAspect="1" noChangeArrowheads="1" noTextEdit="1"/>
          </p:cNvSpPr>
          <p:nvPr>
            <p:ph type="sldImg"/>
          </p:nvPr>
        </p:nvSpPr>
        <p:spPr>
          <a:xfrm>
            <a:off x="906463" y="741363"/>
            <a:ext cx="4929187" cy="3698875"/>
          </a:xfrm>
          <a:ln/>
        </p:spPr>
      </p:sp>
      <p:sp>
        <p:nvSpPr>
          <p:cNvPr id="37069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4036-F0BC-4A53-8D3D-12194935DA91}" type="slidenum">
              <a:rPr lang="en-US" altLang="ja-JP"/>
              <a:pPr/>
              <a:t>69</a:t>
            </a:fld>
            <a:endParaRPr lang="en-US" altLang="ja-JP"/>
          </a:p>
        </p:txBody>
      </p:sp>
      <p:sp>
        <p:nvSpPr>
          <p:cNvPr id="371714" name="Rectangle 2"/>
          <p:cNvSpPr>
            <a:spLocks noGrp="1" noRot="1" noChangeAspect="1" noChangeArrowheads="1" noTextEdit="1"/>
          </p:cNvSpPr>
          <p:nvPr>
            <p:ph type="sldImg"/>
          </p:nvPr>
        </p:nvSpPr>
        <p:spPr>
          <a:xfrm>
            <a:off x="906463" y="741363"/>
            <a:ext cx="4929187" cy="3698875"/>
          </a:xfrm>
          <a:ln/>
        </p:spPr>
      </p:sp>
      <p:sp>
        <p:nvSpPr>
          <p:cNvPr id="37171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0C420-AE58-42EC-A685-E51F3DEEADA3}" type="slidenum">
              <a:rPr lang="en-US" altLang="ja-JP"/>
              <a:pPr/>
              <a:t>70</a:t>
            </a:fld>
            <a:endParaRPr lang="en-US" altLang="ja-JP"/>
          </a:p>
        </p:txBody>
      </p:sp>
      <p:sp>
        <p:nvSpPr>
          <p:cNvPr id="372738" name="Rectangle 2"/>
          <p:cNvSpPr>
            <a:spLocks noGrp="1" noRot="1" noChangeAspect="1" noChangeArrowheads="1" noTextEdit="1"/>
          </p:cNvSpPr>
          <p:nvPr>
            <p:ph type="sldImg"/>
          </p:nvPr>
        </p:nvSpPr>
        <p:spPr>
          <a:xfrm>
            <a:off x="906463" y="741363"/>
            <a:ext cx="4929187" cy="3698875"/>
          </a:xfrm>
          <a:ln/>
        </p:spPr>
      </p:sp>
      <p:sp>
        <p:nvSpPr>
          <p:cNvPr id="37273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01523F-1E11-4ECF-A8DA-FB405F5E5C5A}" type="slidenum">
              <a:rPr lang="en-US" altLang="ja-JP"/>
              <a:pPr/>
              <a:t>71</a:t>
            </a:fld>
            <a:endParaRPr lang="en-US" altLang="ja-JP"/>
          </a:p>
        </p:txBody>
      </p:sp>
      <p:sp>
        <p:nvSpPr>
          <p:cNvPr id="373762" name="Rectangle 2"/>
          <p:cNvSpPr>
            <a:spLocks noGrp="1" noRot="1" noChangeAspect="1" noChangeArrowheads="1" noTextEdit="1"/>
          </p:cNvSpPr>
          <p:nvPr>
            <p:ph type="sldImg"/>
          </p:nvPr>
        </p:nvSpPr>
        <p:spPr>
          <a:xfrm>
            <a:off x="906463" y="741363"/>
            <a:ext cx="4929187" cy="3698875"/>
          </a:xfrm>
          <a:ln/>
        </p:spPr>
      </p:sp>
      <p:sp>
        <p:nvSpPr>
          <p:cNvPr id="37376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52518-A1A4-45B1-81F9-A51277762A24}" type="slidenum">
              <a:rPr lang="en-US" altLang="ja-JP"/>
              <a:pPr/>
              <a:t>72</a:t>
            </a:fld>
            <a:endParaRPr lang="en-US" altLang="ja-JP"/>
          </a:p>
        </p:txBody>
      </p:sp>
      <p:sp>
        <p:nvSpPr>
          <p:cNvPr id="374786" name="Rectangle 2"/>
          <p:cNvSpPr>
            <a:spLocks noGrp="1" noRot="1" noChangeAspect="1" noChangeArrowheads="1" noTextEdit="1"/>
          </p:cNvSpPr>
          <p:nvPr>
            <p:ph type="sldImg"/>
          </p:nvPr>
        </p:nvSpPr>
        <p:spPr>
          <a:xfrm>
            <a:off x="906463" y="741363"/>
            <a:ext cx="4929187" cy="3698875"/>
          </a:xfrm>
          <a:ln/>
        </p:spPr>
      </p:sp>
      <p:sp>
        <p:nvSpPr>
          <p:cNvPr id="37478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2A5C4-0E4F-4B0E-8017-6E45F444CC53}" type="slidenum">
              <a:rPr lang="en-US" altLang="ja-JP"/>
              <a:pPr/>
              <a:t>8</a:t>
            </a:fld>
            <a:endParaRPr lang="en-US" altLang="ja-JP"/>
          </a:p>
        </p:txBody>
      </p:sp>
      <p:sp>
        <p:nvSpPr>
          <p:cNvPr id="334850" name="Rectangle 2"/>
          <p:cNvSpPr>
            <a:spLocks noGrp="1" noRot="1" noChangeAspect="1" noChangeArrowheads="1" noTextEdit="1"/>
          </p:cNvSpPr>
          <p:nvPr>
            <p:ph type="sldImg"/>
          </p:nvPr>
        </p:nvSpPr>
        <p:spPr>
          <a:xfrm>
            <a:off x="906463" y="741363"/>
            <a:ext cx="4929187" cy="3698875"/>
          </a:xfrm>
          <a:ln/>
        </p:spPr>
      </p:sp>
      <p:sp>
        <p:nvSpPr>
          <p:cNvPr id="33485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89BF0-3BE5-4936-980F-996DCE6AB1E3}" type="slidenum">
              <a:rPr lang="en-US" altLang="ja-JP"/>
              <a:pPr/>
              <a:t>73</a:t>
            </a:fld>
            <a:endParaRPr lang="en-US" altLang="ja-JP"/>
          </a:p>
        </p:txBody>
      </p:sp>
      <p:sp>
        <p:nvSpPr>
          <p:cNvPr id="375810" name="Rectangle 2"/>
          <p:cNvSpPr>
            <a:spLocks noGrp="1" noRot="1" noChangeAspect="1" noChangeArrowheads="1" noTextEdit="1"/>
          </p:cNvSpPr>
          <p:nvPr>
            <p:ph type="sldImg"/>
          </p:nvPr>
        </p:nvSpPr>
        <p:spPr>
          <a:xfrm>
            <a:off x="906463" y="741363"/>
            <a:ext cx="4929187" cy="3698875"/>
          </a:xfrm>
          <a:ln/>
        </p:spPr>
      </p:sp>
      <p:sp>
        <p:nvSpPr>
          <p:cNvPr id="37581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DC893-88EA-4B4D-A0A4-CCF7B485224B}" type="slidenum">
              <a:rPr lang="en-US" altLang="ja-JP"/>
              <a:pPr/>
              <a:t>9</a:t>
            </a:fld>
            <a:endParaRPr lang="en-US" altLang="ja-JP"/>
          </a:p>
        </p:txBody>
      </p:sp>
      <p:sp>
        <p:nvSpPr>
          <p:cNvPr id="332802" name="Rectangle 2"/>
          <p:cNvSpPr>
            <a:spLocks noGrp="1" noRot="1" noChangeAspect="1" noChangeArrowheads="1" noTextEdit="1"/>
          </p:cNvSpPr>
          <p:nvPr>
            <p:ph type="sldImg"/>
          </p:nvPr>
        </p:nvSpPr>
        <p:spPr>
          <a:xfrm>
            <a:off x="906463" y="741363"/>
            <a:ext cx="4929187" cy="3698875"/>
          </a:xfrm>
          <a:ln/>
        </p:spPr>
      </p:sp>
      <p:sp>
        <p:nvSpPr>
          <p:cNvPr id="33280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F495F-EB8D-43A7-8319-AC9915CC96E9}" type="slidenum">
              <a:rPr lang="en-US" altLang="ja-JP"/>
              <a:pPr/>
              <a:t>11</a:t>
            </a:fld>
            <a:endParaRPr lang="en-US" altLang="ja-JP"/>
          </a:p>
        </p:txBody>
      </p:sp>
      <p:sp>
        <p:nvSpPr>
          <p:cNvPr id="336898" name="Rectangle 2"/>
          <p:cNvSpPr>
            <a:spLocks noGrp="1" noRot="1" noChangeAspect="1" noChangeArrowheads="1" noTextEdit="1"/>
          </p:cNvSpPr>
          <p:nvPr>
            <p:ph type="sldImg"/>
          </p:nvPr>
        </p:nvSpPr>
        <p:spPr>
          <a:xfrm>
            <a:off x="906463" y="741363"/>
            <a:ext cx="4929187" cy="3698875"/>
          </a:xfrm>
          <a:ln/>
        </p:spPr>
      </p:sp>
      <p:sp>
        <p:nvSpPr>
          <p:cNvPr id="336899"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4692" name="Rectangle 4"/>
          <p:cNvSpPr>
            <a:spLocks noGrp="1" noChangeArrowheads="1"/>
          </p:cNvSpPr>
          <p:nvPr>
            <p:ph type="dt" sz="half" idx="2"/>
          </p:nvPr>
        </p:nvSpPr>
        <p:spPr/>
        <p:txBody>
          <a:bodyPr/>
          <a:lstStyle>
            <a:lvl1pPr>
              <a:defRPr b="0">
                <a:latin typeface="Times" pitchFamily="18" charset="0"/>
                <a:ea typeface="Osaka" charset="-128"/>
              </a:defRPr>
            </a:lvl1pPr>
          </a:lstStyle>
          <a:p>
            <a:endParaRPr lang="en-US" altLang="ja-JP"/>
          </a:p>
        </p:txBody>
      </p:sp>
      <p:sp>
        <p:nvSpPr>
          <p:cNvPr id="114693" name="Rectangle 5"/>
          <p:cNvSpPr>
            <a:spLocks noGrp="1" noChangeArrowheads="1"/>
          </p:cNvSpPr>
          <p:nvPr>
            <p:ph type="ftr" sz="quarter" idx="3"/>
          </p:nvPr>
        </p:nvSpPr>
        <p:spPr/>
        <p:txBody>
          <a:bodyPr/>
          <a:lstStyle>
            <a:lvl1pPr>
              <a:defRPr b="0">
                <a:latin typeface="Times" pitchFamily="18" charset="0"/>
                <a:ea typeface="Osaka" charset="-128"/>
              </a:defRPr>
            </a:lvl1pPr>
          </a:lstStyle>
          <a:p>
            <a:endParaRPr lang="en-US" altLang="ja-JP"/>
          </a:p>
        </p:txBody>
      </p:sp>
      <p:sp>
        <p:nvSpPr>
          <p:cNvPr id="114694" name="Rectangle 6"/>
          <p:cNvSpPr>
            <a:spLocks noGrp="1" noChangeArrowheads="1"/>
          </p:cNvSpPr>
          <p:nvPr>
            <p:ph type="sldNum" sz="quarter" idx="4"/>
          </p:nvPr>
        </p:nvSpPr>
        <p:spPr>
          <a:xfrm>
            <a:off x="6553200" y="6248400"/>
            <a:ext cx="1905000" cy="457200"/>
          </a:xfrm>
        </p:spPr>
        <p:txBody>
          <a:bodyPr/>
          <a:lstStyle>
            <a:lvl1pPr>
              <a:defRPr b="0">
                <a:latin typeface="Times" pitchFamily="18" charset="0"/>
                <a:ea typeface="Osaka" charset="-128"/>
              </a:defRPr>
            </a:lvl1pPr>
          </a:lstStyle>
          <a:p>
            <a:fld id="{0E50B36F-D7DA-4A53-A796-559BECFAC5EF}" type="slidenum">
              <a:rPr lang="en-US" altLang="ja-JP"/>
              <a:pPr/>
              <a:t>‹#›</a:t>
            </a:fld>
            <a:endParaRPr lang="en-US" altLang="ja-JP"/>
          </a:p>
        </p:txBody>
      </p:sp>
      <p:sp>
        <p:nvSpPr>
          <p:cNvPr id="114696" name="Rectangle 8"/>
          <p:cNvSpPr>
            <a:spLocks noChangeArrowheads="1"/>
          </p:cNvSpPr>
          <p:nvPr/>
        </p:nvSpPr>
        <p:spPr bwMode="auto">
          <a:xfrm>
            <a:off x="0" y="0"/>
            <a:ext cx="9144000" cy="6858000"/>
          </a:xfrm>
          <a:prstGeom prst="rect">
            <a:avLst/>
          </a:prstGeom>
          <a:solidFill>
            <a:srgbClr val="0000CC"/>
          </a:solidFill>
          <a:ln w="9525">
            <a:solidFill>
              <a:schemeClr val="tx1"/>
            </a:solidFill>
            <a:miter lim="800000"/>
            <a:headEnd/>
            <a:tailEnd/>
          </a:ln>
          <a:effectLst/>
        </p:spPr>
        <p:txBody>
          <a:bodyPr wrap="none" anchor="ctr"/>
          <a:lstStyle/>
          <a:p>
            <a:endParaRPr lang="ja-JP" altLang="en-US"/>
          </a:p>
        </p:txBody>
      </p:sp>
      <p:sp>
        <p:nvSpPr>
          <p:cNvPr id="114697" name="Rectangle 9"/>
          <p:cNvSpPr>
            <a:spLocks noGrp="1" noChangeArrowheads="1"/>
          </p:cNvSpPr>
          <p:nvPr>
            <p:ph type="ctrTitle"/>
          </p:nvPr>
        </p:nvSpPr>
        <p:spPr>
          <a:xfrm>
            <a:off x="673100" y="1997075"/>
            <a:ext cx="7772400" cy="1143000"/>
          </a:xfrm>
        </p:spPr>
        <p:txBody>
          <a:bodyPr/>
          <a:lstStyle>
            <a:lvl1pPr>
              <a:defRPr sz="4000">
                <a:solidFill>
                  <a:schemeClr val="bg1"/>
                </a:solidFill>
              </a:defRPr>
            </a:lvl1pPr>
          </a:lstStyle>
          <a:p>
            <a:r>
              <a:rPr lang="ja-JP" altLang="en-US"/>
              <a:t>マスタ タイトルの書式設定</a:t>
            </a:r>
          </a:p>
        </p:txBody>
      </p:sp>
      <p:sp>
        <p:nvSpPr>
          <p:cNvPr id="114699" name="Rectangle 11"/>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2800">
                <a:solidFill>
                  <a:schemeClr val="bg1"/>
                </a:solidFill>
              </a:defRPr>
            </a:lvl1pPr>
          </a:lstStyle>
          <a:p>
            <a:r>
              <a:rPr lang="ja-JP" altLang="en-US"/>
              <a:t>マスタ サブタイトルの書式設定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3B51D55-E72F-4CD8-BE7A-5DC5D59FFAA2}"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457200"/>
            <a:ext cx="1943100" cy="56388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457200"/>
            <a:ext cx="5676900" cy="56388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FDDE844-EC1E-4093-964B-C82D0639417E}"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8085" y="457200"/>
            <a:ext cx="8138885" cy="762000"/>
          </a:xfrm>
        </p:spPr>
        <p:txBody>
          <a:body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39057" y="1647371"/>
            <a:ext cx="8356600" cy="4419600"/>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z="2000"/>
            </a:lvl1pPr>
          </a:lstStyle>
          <a:p>
            <a:fld id="{A17830DC-DD01-45E3-8474-D7E49C57C261}" type="slidenum">
              <a:rPr lang="en-US" altLang="ja-JP" smtClean="0"/>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131ABDC-CEE0-4FF1-9151-EE937A01BB6D}"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0BABC38D-C825-4040-B07B-E05B30C2483A}"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26ECF705-D2F7-4E3C-917E-7D55AD78C6F1}"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8233DBD6-4983-4248-B7F5-04BB3FD3F68A}"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059C51FF-A2C6-4C81-A08E-2686D2E19345}"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FE8B438E-023C-484D-813E-CB2DEFB0C906}"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EA17A8B1-F0C1-41EA-96A0-212860B91002}"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685800" y="457200"/>
            <a:ext cx="777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0355"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0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1">
                <a:latin typeface="平成角ゴシックW5" pitchFamily="49" charset="-128"/>
                <a:ea typeface="平成角ゴシックW5" pitchFamily="49" charset="-128"/>
              </a:defRPr>
            </a:lvl1pPr>
          </a:lstStyle>
          <a:p>
            <a:endParaRPr lang="en-US" altLang="ja-JP"/>
          </a:p>
        </p:txBody>
      </p:sp>
      <p:sp>
        <p:nvSpPr>
          <p:cNvPr id="100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1">
                <a:latin typeface="平成角ゴシックW5" pitchFamily="49" charset="-128"/>
                <a:ea typeface="平成角ゴシックW5" pitchFamily="49" charset="-128"/>
              </a:defRPr>
            </a:lvl1pPr>
          </a:lstStyle>
          <a:p>
            <a:endParaRPr lang="en-US" altLang="ja-JP"/>
          </a:p>
        </p:txBody>
      </p:sp>
      <p:sp>
        <p:nvSpPr>
          <p:cNvPr id="10035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a:latin typeface="平成角ゴシックW5" pitchFamily="49" charset="-128"/>
                <a:ea typeface="平成角ゴシックW5" pitchFamily="49" charset="-128"/>
              </a:defRPr>
            </a:lvl1pPr>
          </a:lstStyle>
          <a:p>
            <a:fld id="{5B0306FA-79D2-4A1C-A0C7-A5B19CD26A72}" type="slidenum">
              <a:rPr lang="en-US" altLang="ja-JP"/>
              <a:pPr/>
              <a:t>‹#›</a:t>
            </a:fld>
            <a:endParaRPr lang="en-US" altLang="ja-JP"/>
          </a:p>
        </p:txBody>
      </p:sp>
      <p:sp>
        <p:nvSpPr>
          <p:cNvPr id="100361" name="Line 9"/>
          <p:cNvSpPr>
            <a:spLocks noChangeShapeType="1"/>
          </p:cNvSpPr>
          <p:nvPr userDrawn="1"/>
        </p:nvSpPr>
        <p:spPr bwMode="auto">
          <a:xfrm>
            <a:off x="374650" y="1301750"/>
            <a:ext cx="8359775" cy="0"/>
          </a:xfrm>
          <a:prstGeom prst="line">
            <a:avLst/>
          </a:prstGeom>
          <a:noFill/>
          <a:ln w="57150">
            <a:solidFill>
              <a:srgbClr val="0000CC"/>
            </a:solidFill>
            <a:round/>
            <a:headEnd/>
            <a:tailEnd/>
          </a:ln>
          <a:effec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ctr" rtl="0" fontAlgn="base">
        <a:spcBef>
          <a:spcPct val="0"/>
        </a:spcBef>
        <a:spcAft>
          <a:spcPct val="0"/>
        </a:spcAft>
        <a:defRPr sz="3200" b="1">
          <a:solidFill>
            <a:srgbClr val="0000CC"/>
          </a:solidFill>
          <a:latin typeface="+mj-lt"/>
          <a:ea typeface="+mj-ea"/>
          <a:cs typeface="+mj-cs"/>
        </a:defRPr>
      </a:lvl1pPr>
      <a:lvl2pPr algn="ctr" rtl="0" fontAlgn="base">
        <a:spcBef>
          <a:spcPct val="0"/>
        </a:spcBef>
        <a:spcAft>
          <a:spcPct val="0"/>
        </a:spcAft>
        <a:defRPr sz="3200" b="1">
          <a:solidFill>
            <a:srgbClr val="0000CC"/>
          </a:solidFill>
          <a:latin typeface="HG丸ｺﾞｼｯｸM-PRO" pitchFamily="50" charset="-128"/>
          <a:ea typeface="HG丸ｺﾞｼｯｸM-PRO" pitchFamily="50" charset="-128"/>
        </a:defRPr>
      </a:lvl2pPr>
      <a:lvl3pPr algn="ctr" rtl="0" fontAlgn="base">
        <a:spcBef>
          <a:spcPct val="0"/>
        </a:spcBef>
        <a:spcAft>
          <a:spcPct val="0"/>
        </a:spcAft>
        <a:defRPr sz="3200" b="1">
          <a:solidFill>
            <a:srgbClr val="0000CC"/>
          </a:solidFill>
          <a:latin typeface="HG丸ｺﾞｼｯｸM-PRO" pitchFamily="50" charset="-128"/>
          <a:ea typeface="HG丸ｺﾞｼｯｸM-PRO" pitchFamily="50" charset="-128"/>
        </a:defRPr>
      </a:lvl3pPr>
      <a:lvl4pPr algn="ctr" rtl="0" fontAlgn="base">
        <a:spcBef>
          <a:spcPct val="0"/>
        </a:spcBef>
        <a:spcAft>
          <a:spcPct val="0"/>
        </a:spcAft>
        <a:defRPr sz="3200" b="1">
          <a:solidFill>
            <a:srgbClr val="0000CC"/>
          </a:solidFill>
          <a:latin typeface="HG丸ｺﾞｼｯｸM-PRO" pitchFamily="50" charset="-128"/>
          <a:ea typeface="HG丸ｺﾞｼｯｸM-PRO" pitchFamily="50" charset="-128"/>
        </a:defRPr>
      </a:lvl4pPr>
      <a:lvl5pPr algn="ctr" rtl="0" fontAlgn="base">
        <a:spcBef>
          <a:spcPct val="0"/>
        </a:spcBef>
        <a:spcAft>
          <a:spcPct val="0"/>
        </a:spcAft>
        <a:defRPr sz="3200" b="1">
          <a:solidFill>
            <a:srgbClr val="0000CC"/>
          </a:solidFill>
          <a:latin typeface="HG丸ｺﾞｼｯｸM-PRO" pitchFamily="50" charset="-128"/>
          <a:ea typeface="HG丸ｺﾞｼｯｸM-PRO" pitchFamily="50" charset="-128"/>
        </a:defRPr>
      </a:lvl5pPr>
      <a:lvl6pPr marL="457200" algn="ctr" rtl="0" fontAlgn="base">
        <a:spcBef>
          <a:spcPct val="0"/>
        </a:spcBef>
        <a:spcAft>
          <a:spcPct val="0"/>
        </a:spcAft>
        <a:defRPr sz="3200" b="1">
          <a:solidFill>
            <a:srgbClr val="0000CC"/>
          </a:solidFill>
          <a:latin typeface="HG丸ｺﾞｼｯｸM-PRO" pitchFamily="50" charset="-128"/>
          <a:ea typeface="HG丸ｺﾞｼｯｸM-PRO" pitchFamily="50" charset="-128"/>
        </a:defRPr>
      </a:lvl6pPr>
      <a:lvl7pPr marL="914400" algn="ctr" rtl="0" fontAlgn="base">
        <a:spcBef>
          <a:spcPct val="0"/>
        </a:spcBef>
        <a:spcAft>
          <a:spcPct val="0"/>
        </a:spcAft>
        <a:defRPr sz="3200" b="1">
          <a:solidFill>
            <a:srgbClr val="0000CC"/>
          </a:solidFill>
          <a:latin typeface="HG丸ｺﾞｼｯｸM-PRO" pitchFamily="50" charset="-128"/>
          <a:ea typeface="HG丸ｺﾞｼｯｸM-PRO" pitchFamily="50" charset="-128"/>
        </a:defRPr>
      </a:lvl7pPr>
      <a:lvl8pPr marL="1371600" algn="ctr" rtl="0" fontAlgn="base">
        <a:spcBef>
          <a:spcPct val="0"/>
        </a:spcBef>
        <a:spcAft>
          <a:spcPct val="0"/>
        </a:spcAft>
        <a:defRPr sz="3200" b="1">
          <a:solidFill>
            <a:srgbClr val="0000CC"/>
          </a:solidFill>
          <a:latin typeface="HG丸ｺﾞｼｯｸM-PRO" pitchFamily="50" charset="-128"/>
          <a:ea typeface="HG丸ｺﾞｼｯｸM-PRO" pitchFamily="50" charset="-128"/>
        </a:defRPr>
      </a:lvl8pPr>
      <a:lvl9pPr marL="1828800" algn="ctr" rtl="0" fontAlgn="base">
        <a:spcBef>
          <a:spcPct val="0"/>
        </a:spcBef>
        <a:spcAft>
          <a:spcPct val="0"/>
        </a:spcAft>
        <a:defRPr sz="3200" b="1">
          <a:solidFill>
            <a:srgbClr val="0000CC"/>
          </a:solidFill>
          <a:latin typeface="HG丸ｺﾞｼｯｸM-PRO" pitchFamily="50" charset="-128"/>
          <a:ea typeface="HG丸ｺﾞｼｯｸM-PRO" pitchFamily="50" charset="-128"/>
        </a:defRPr>
      </a:lvl9pPr>
    </p:titleStyle>
    <p:bodyStyle>
      <a:lvl1pPr marL="342900" indent="-342900" algn="l" rtl="0" fontAlgn="base">
        <a:lnSpc>
          <a:spcPct val="120000"/>
        </a:lnSpc>
        <a:spcBef>
          <a:spcPct val="30000"/>
        </a:spcBef>
        <a:spcAft>
          <a:spcPct val="0"/>
        </a:spcAft>
        <a:buSzPct val="70000"/>
        <a:buFont typeface="Wingdings" pitchFamily="2" charset="2"/>
        <a:buChar char="Ø"/>
        <a:defRPr sz="2400" b="1">
          <a:solidFill>
            <a:srgbClr val="0000CC"/>
          </a:solidFill>
          <a:latin typeface="+mn-lt"/>
          <a:ea typeface="+mn-ea"/>
          <a:cs typeface="+mn-cs"/>
        </a:defRPr>
      </a:lvl1pPr>
      <a:lvl2pPr marL="742950" indent="-285750" algn="l" rtl="0" fontAlgn="base">
        <a:lnSpc>
          <a:spcPct val="120000"/>
        </a:lnSpc>
        <a:spcBef>
          <a:spcPct val="30000"/>
        </a:spcBef>
        <a:spcAft>
          <a:spcPct val="0"/>
        </a:spcAft>
        <a:buSzPct val="70000"/>
        <a:buFont typeface="Wingdings" pitchFamily="2" charset="2"/>
        <a:buChar char="F"/>
        <a:defRPr sz="2000" b="1">
          <a:solidFill>
            <a:srgbClr val="0000CC"/>
          </a:solidFill>
          <a:latin typeface="+mn-lt"/>
          <a:ea typeface="+mn-ea"/>
        </a:defRPr>
      </a:lvl2pPr>
      <a:lvl3pPr marL="1143000" indent="-228600" algn="l" rtl="0" fontAlgn="base">
        <a:lnSpc>
          <a:spcPct val="120000"/>
        </a:lnSpc>
        <a:spcBef>
          <a:spcPct val="30000"/>
        </a:spcBef>
        <a:spcAft>
          <a:spcPct val="0"/>
        </a:spcAft>
        <a:buSzPct val="60000"/>
        <a:buFont typeface="Wingdings" pitchFamily="2" charset="2"/>
        <a:buChar char="l"/>
        <a:defRPr sz="2000" b="1">
          <a:solidFill>
            <a:srgbClr val="0000CC"/>
          </a:solidFill>
          <a:latin typeface="+mn-lt"/>
          <a:ea typeface="+mn-ea"/>
        </a:defRPr>
      </a:lvl3pPr>
      <a:lvl4pPr marL="1600200" indent="-228600" algn="l" rtl="0" fontAlgn="base">
        <a:lnSpc>
          <a:spcPct val="120000"/>
        </a:lnSpc>
        <a:spcBef>
          <a:spcPct val="30000"/>
        </a:spcBef>
        <a:spcAft>
          <a:spcPct val="0"/>
        </a:spcAft>
        <a:buSzPct val="50000"/>
        <a:buFont typeface="Wingdings" pitchFamily="2" charset="2"/>
        <a:buChar char="l"/>
        <a:defRPr sz="2000" b="1">
          <a:solidFill>
            <a:srgbClr val="0000CC"/>
          </a:solidFill>
          <a:latin typeface="+mn-lt"/>
          <a:ea typeface="+mn-ea"/>
        </a:defRPr>
      </a:lvl4pPr>
      <a:lvl5pPr marL="2057400" indent="-228600" algn="l" rtl="0" fontAlgn="base">
        <a:lnSpc>
          <a:spcPct val="120000"/>
        </a:lnSpc>
        <a:spcBef>
          <a:spcPct val="30000"/>
        </a:spcBef>
        <a:spcAft>
          <a:spcPct val="0"/>
        </a:spcAft>
        <a:buChar char="»"/>
        <a:defRPr sz="2000" b="1">
          <a:solidFill>
            <a:srgbClr val="0000CC"/>
          </a:solidFill>
          <a:latin typeface="+mn-lt"/>
          <a:ea typeface="+mn-ea"/>
        </a:defRPr>
      </a:lvl5pPr>
      <a:lvl6pPr marL="2514600" indent="-228600" algn="l" rtl="0" fontAlgn="base">
        <a:lnSpc>
          <a:spcPct val="120000"/>
        </a:lnSpc>
        <a:spcBef>
          <a:spcPct val="30000"/>
        </a:spcBef>
        <a:spcAft>
          <a:spcPct val="0"/>
        </a:spcAft>
        <a:buChar char="»"/>
        <a:defRPr sz="2000" b="1">
          <a:solidFill>
            <a:srgbClr val="0000CC"/>
          </a:solidFill>
          <a:latin typeface="+mn-lt"/>
          <a:ea typeface="+mn-ea"/>
        </a:defRPr>
      </a:lvl6pPr>
      <a:lvl7pPr marL="2971800" indent="-228600" algn="l" rtl="0" fontAlgn="base">
        <a:lnSpc>
          <a:spcPct val="120000"/>
        </a:lnSpc>
        <a:spcBef>
          <a:spcPct val="30000"/>
        </a:spcBef>
        <a:spcAft>
          <a:spcPct val="0"/>
        </a:spcAft>
        <a:buChar char="»"/>
        <a:defRPr sz="2000" b="1">
          <a:solidFill>
            <a:srgbClr val="0000CC"/>
          </a:solidFill>
          <a:latin typeface="+mn-lt"/>
          <a:ea typeface="+mn-ea"/>
        </a:defRPr>
      </a:lvl7pPr>
      <a:lvl8pPr marL="3429000" indent="-228600" algn="l" rtl="0" fontAlgn="base">
        <a:lnSpc>
          <a:spcPct val="120000"/>
        </a:lnSpc>
        <a:spcBef>
          <a:spcPct val="30000"/>
        </a:spcBef>
        <a:spcAft>
          <a:spcPct val="0"/>
        </a:spcAft>
        <a:buChar char="»"/>
        <a:defRPr sz="2000" b="1">
          <a:solidFill>
            <a:srgbClr val="0000CC"/>
          </a:solidFill>
          <a:latin typeface="+mn-lt"/>
          <a:ea typeface="+mn-ea"/>
        </a:defRPr>
      </a:lvl8pPr>
      <a:lvl9pPr marL="3886200" indent="-228600" algn="l" rtl="0" fontAlgn="base">
        <a:lnSpc>
          <a:spcPct val="120000"/>
        </a:lnSpc>
        <a:spcBef>
          <a:spcPct val="30000"/>
        </a:spcBef>
        <a:spcAft>
          <a:spcPct val="0"/>
        </a:spcAft>
        <a:buChar char="»"/>
        <a:defRPr sz="2000" b="1">
          <a:solidFill>
            <a:srgbClr val="0000CC"/>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7.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0.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2.wmf"/><Relationship Id="rId4" Type="http://schemas.openxmlformats.org/officeDocument/2006/relationships/oleObject" Target="../embeddings/oleObject4.bin"/><Relationship Id="rId9" Type="http://schemas.openxmlformats.org/officeDocument/2006/relationships/image" Target="../media/image14.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5.wmf"/><Relationship Id="rId4" Type="http://schemas.openxmlformats.org/officeDocument/2006/relationships/oleObject" Target="../embeddings/oleObject7.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7.wmf"/><Relationship Id="rId4" Type="http://schemas.openxmlformats.org/officeDocument/2006/relationships/oleObject" Target="../embeddings/oleObject9.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60400" y="1447800"/>
            <a:ext cx="7772400" cy="1958975"/>
          </a:xfrm>
        </p:spPr>
        <p:txBody>
          <a:bodyPr/>
          <a:lstStyle/>
          <a:p>
            <a:pPr>
              <a:lnSpc>
                <a:spcPct val="150000"/>
              </a:lnSpc>
            </a:pPr>
            <a:r>
              <a:rPr lang="ja-JP" altLang="en-US" sz="2800" dirty="0" smtClean="0"/>
              <a:t>基礎オペレーションズリサーチ</a:t>
            </a:r>
            <a:r>
              <a:rPr lang="en-US" altLang="ja-JP" sz="2800" dirty="0" smtClean="0"/>
              <a:t/>
            </a:r>
            <a:br>
              <a:rPr lang="en-US" altLang="ja-JP" sz="2800" dirty="0" smtClean="0"/>
            </a:br>
            <a:r>
              <a:rPr lang="ja-JP" altLang="en-US" sz="5400" dirty="0" smtClean="0"/>
              <a:t>日程</a:t>
            </a:r>
            <a:r>
              <a:rPr lang="ja-JP" altLang="en-US" sz="5400" dirty="0"/>
              <a:t>計画・日程管理</a:t>
            </a:r>
          </a:p>
        </p:txBody>
      </p:sp>
      <p:sp>
        <p:nvSpPr>
          <p:cNvPr id="3075" name="Rectangle 3"/>
          <p:cNvSpPr>
            <a:spLocks noGrp="1" noChangeArrowheads="1"/>
          </p:cNvSpPr>
          <p:nvPr>
            <p:ph type="subTitle" idx="1"/>
          </p:nvPr>
        </p:nvSpPr>
        <p:spPr>
          <a:xfrm>
            <a:off x="1384300" y="4406900"/>
            <a:ext cx="6400800" cy="1143000"/>
          </a:xfrm>
        </p:spPr>
        <p:txBody>
          <a:bodyPr/>
          <a:lstStyle/>
          <a:p>
            <a:r>
              <a:rPr lang="ja-JP" altLang="en-US" dirty="0"/>
              <a:t>逆瀬川浩孝</a:t>
            </a:r>
          </a:p>
          <a:p>
            <a:r>
              <a:rPr lang="ja-JP" altLang="en-US" sz="2000" dirty="0"/>
              <a:t>（早稲田大学）</a:t>
            </a:r>
          </a:p>
        </p:txBody>
      </p:sp>
      <p:sp>
        <p:nvSpPr>
          <p:cNvPr id="3080" name="Line 8"/>
          <p:cNvSpPr>
            <a:spLocks noChangeShapeType="1"/>
          </p:cNvSpPr>
          <p:nvPr/>
        </p:nvSpPr>
        <p:spPr bwMode="auto">
          <a:xfrm>
            <a:off x="814388" y="3876675"/>
            <a:ext cx="7489825" cy="0"/>
          </a:xfrm>
          <a:prstGeom prst="line">
            <a:avLst/>
          </a:prstGeom>
          <a:noFill/>
          <a:ln w="76200">
            <a:solidFill>
              <a:schemeClr val="bg1"/>
            </a:solidFill>
            <a:round/>
            <a:headEnd/>
            <a:tailEn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b="1" dirty="0" smtClean="0">
                <a:solidFill>
                  <a:srgbClr val="0000CC"/>
                </a:solidFill>
                <a:latin typeface="+mj-lt"/>
                <a:ea typeface="+mj-ea"/>
                <a:cs typeface="+mj-cs"/>
              </a:rPr>
              <a:t>ＰＥＲＴで何ができるか</a:t>
            </a:r>
            <a:endParaRPr kumimoji="1" lang="ja-JP" altLang="en-US" dirty="0"/>
          </a:p>
        </p:txBody>
      </p:sp>
      <p:sp>
        <p:nvSpPr>
          <p:cNvPr id="3" name="コンテンツ プレースホルダ 2"/>
          <p:cNvSpPr>
            <a:spLocks noGrp="1"/>
          </p:cNvSpPr>
          <p:nvPr>
            <p:ph idx="1"/>
          </p:nvPr>
        </p:nvSpPr>
        <p:spPr/>
        <p:txBody>
          <a:bodyPr/>
          <a:lstStyle/>
          <a:p>
            <a:r>
              <a:rPr lang="ja-JP" altLang="en-US" sz="2400" b="1" dirty="0" smtClean="0">
                <a:solidFill>
                  <a:srgbClr val="0000CC"/>
                </a:solidFill>
                <a:latin typeface="+mn-lt"/>
                <a:ea typeface="+mn-ea"/>
                <a:cs typeface="+mn-cs"/>
              </a:rPr>
              <a:t>プロジェクトを完了するのに最低どれくらいかかるか</a:t>
            </a:r>
            <a:endParaRPr lang="en-US" altLang="ja-JP" sz="2400" b="1" dirty="0" smtClean="0">
              <a:solidFill>
                <a:srgbClr val="0000CC"/>
              </a:solidFill>
              <a:latin typeface="+mn-lt"/>
              <a:ea typeface="+mn-ea"/>
              <a:cs typeface="+mn-cs"/>
            </a:endParaRPr>
          </a:p>
          <a:p>
            <a:pPr rtl="0" fontAlgn="base"/>
            <a:r>
              <a:rPr lang="ja-JP" altLang="en-US" sz="2400" b="1" dirty="0" smtClean="0">
                <a:solidFill>
                  <a:srgbClr val="0000CC"/>
                </a:solidFill>
                <a:latin typeface="+mn-lt"/>
                <a:ea typeface="+mn-ea"/>
                <a:cs typeface="+mn-cs"/>
              </a:rPr>
              <a:t>どの作業が完了時刻に影響を与えているか</a:t>
            </a:r>
            <a:endParaRPr lang="ja-JP" altLang="en-US" sz="2400" dirty="0" smtClean="0"/>
          </a:p>
          <a:p>
            <a:pPr rtl="0" fontAlgn="base"/>
            <a:r>
              <a:rPr lang="ja-JP" altLang="en-US" sz="2400" b="1" dirty="0" smtClean="0">
                <a:solidFill>
                  <a:srgbClr val="0000CC"/>
                </a:solidFill>
                <a:latin typeface="+mn-lt"/>
                <a:ea typeface="+mn-ea"/>
                <a:cs typeface="+mn-cs"/>
              </a:rPr>
              <a:t>どの作業が余裕があるか、それはどれくらいか</a:t>
            </a:r>
            <a:endParaRPr lang="en-US" altLang="ja-JP" sz="2400" b="1" dirty="0" smtClean="0">
              <a:solidFill>
                <a:srgbClr val="0000CC"/>
              </a:solidFill>
              <a:latin typeface="+mn-lt"/>
              <a:ea typeface="+mn-ea"/>
              <a:cs typeface="+mn-cs"/>
            </a:endParaRPr>
          </a:p>
          <a:p>
            <a:pPr lvl="1"/>
            <a:r>
              <a:rPr lang="ja-JP" altLang="en-US" dirty="0">
                <a:cs typeface="+mn-cs"/>
              </a:rPr>
              <a:t>納期の短縮</a:t>
            </a:r>
            <a:r>
              <a:rPr lang="ja-JP" altLang="en-US" dirty="0" smtClean="0">
                <a:cs typeface="+mn-cs"/>
              </a:rPr>
              <a:t>は</a:t>
            </a:r>
            <a:r>
              <a:rPr lang="ja-JP" altLang="en-US" dirty="0">
                <a:cs typeface="+mn-cs"/>
              </a:rPr>
              <a:t>可能</a:t>
            </a:r>
            <a:r>
              <a:rPr lang="ja-JP" altLang="en-US" dirty="0" smtClean="0">
                <a:cs typeface="+mn-cs"/>
              </a:rPr>
              <a:t>か？</a:t>
            </a:r>
            <a:endParaRPr lang="ja-JP" dirty="0" smtClean="0"/>
          </a:p>
          <a:p>
            <a:pPr rtl="0" fontAlgn="base"/>
            <a:r>
              <a:rPr lang="ja-JP" altLang="en-US" sz="2400" b="1" dirty="0" smtClean="0">
                <a:solidFill>
                  <a:srgbClr val="0000CC"/>
                </a:solidFill>
                <a:latin typeface="+mn-lt"/>
                <a:ea typeface="+mn-ea"/>
                <a:cs typeface="+mn-cs"/>
              </a:rPr>
              <a:t>作業が開始されてから予定が変更になったときどう対処するか</a:t>
            </a:r>
            <a:endParaRPr lang="ja-JP" dirty="0" smtClean="0"/>
          </a:p>
          <a:p>
            <a:pPr lvl="1" rtl="0" fontAlgn="base"/>
            <a:r>
              <a:rPr lang="ja-JP" altLang="en-US" sz="2000" b="1" dirty="0" smtClean="0">
                <a:solidFill>
                  <a:srgbClr val="0000CC"/>
                </a:solidFill>
                <a:latin typeface="+mn-lt"/>
                <a:ea typeface="+mn-ea"/>
                <a:cs typeface="+mn-cs"/>
              </a:rPr>
              <a:t>業者の段取りがつかない</a:t>
            </a:r>
            <a:endParaRPr lang="ja-JP" dirty="0" smtClean="0"/>
          </a:p>
          <a:p>
            <a:pPr lvl="1"/>
            <a:r>
              <a:rPr lang="ja-JP" altLang="en-US" sz="2000" b="1" dirty="0" smtClean="0">
                <a:solidFill>
                  <a:srgbClr val="0000CC"/>
                </a:solidFill>
                <a:latin typeface="+mn-lt"/>
                <a:ea typeface="+mn-ea"/>
                <a:cs typeface="+mn-cs"/>
              </a:rPr>
              <a:t>原材料が調達できない</a:t>
            </a:r>
            <a:endParaRPr kumimoji="1" lang="ja-JP" altLang="en-US" dirty="0"/>
          </a:p>
        </p:txBody>
      </p:sp>
      <p:sp>
        <p:nvSpPr>
          <p:cNvPr id="4" name="スライド番号プレースホルダ 3"/>
          <p:cNvSpPr>
            <a:spLocks noGrp="1"/>
          </p:cNvSpPr>
          <p:nvPr>
            <p:ph type="sldNum" sz="quarter" idx="12"/>
          </p:nvPr>
        </p:nvSpPr>
        <p:spPr/>
        <p:txBody>
          <a:bodyPr/>
          <a:lstStyle/>
          <a:p>
            <a:fld id="{A17830DC-DD01-45E3-8474-D7E49C57C261}" type="slidenum">
              <a:rPr lang="en-US" altLang="ja-JP" smtClean="0"/>
              <a:pPr/>
              <a:t>10</a:t>
            </a:fld>
            <a:endParaRPr lang="en-US" altLang="ja-JP"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fld id="{36961667-9E23-4E2D-BC59-A3D16741B1AB}" type="slidenum">
              <a:rPr lang="en-US" altLang="ja-JP"/>
              <a:pPr/>
              <a:t>11</a:t>
            </a:fld>
            <a:endParaRPr lang="en-US" altLang="ja-JP"/>
          </a:p>
        </p:txBody>
      </p:sp>
      <p:sp>
        <p:nvSpPr>
          <p:cNvPr id="251906" name="Rectangle 2"/>
          <p:cNvSpPr>
            <a:spLocks noGrp="1" noChangeArrowheads="1"/>
          </p:cNvSpPr>
          <p:nvPr>
            <p:ph type="title"/>
          </p:nvPr>
        </p:nvSpPr>
        <p:spPr/>
        <p:txBody>
          <a:bodyPr/>
          <a:lstStyle/>
          <a:p>
            <a:r>
              <a:rPr lang="ja-JP" altLang="en-US" dirty="0"/>
              <a:t>簡単な例題　新製品開発</a:t>
            </a:r>
          </a:p>
        </p:txBody>
      </p:sp>
      <p:sp>
        <p:nvSpPr>
          <p:cNvPr id="251907" name="Rectangle 3"/>
          <p:cNvSpPr>
            <a:spLocks noGrp="1" noChangeArrowheads="1"/>
          </p:cNvSpPr>
          <p:nvPr>
            <p:ph type="body" idx="1"/>
          </p:nvPr>
        </p:nvSpPr>
        <p:spPr/>
        <p:txBody>
          <a:bodyPr/>
          <a:lstStyle/>
          <a:p>
            <a:r>
              <a:rPr lang="ja-JP" altLang="en-US" dirty="0"/>
              <a:t>新製品を市場に出せるの</a:t>
            </a:r>
            <a:r>
              <a:rPr lang="ja-JP" altLang="en-US" dirty="0" smtClean="0"/>
              <a:t>は最短でいつか</a:t>
            </a:r>
            <a:r>
              <a:rPr lang="ja-JP" altLang="en-US" dirty="0"/>
              <a:t>、</a:t>
            </a:r>
          </a:p>
          <a:p>
            <a:r>
              <a:rPr lang="ja-JP" altLang="en-US" dirty="0"/>
              <a:t>各作業の段取り、資材調達の計画</a:t>
            </a:r>
          </a:p>
          <a:p>
            <a:r>
              <a:rPr lang="ja-JP" altLang="en-US" dirty="0"/>
              <a:t>どの作業がボトルネック</a:t>
            </a:r>
            <a:r>
              <a:rPr lang="ja-JP" altLang="en-US" dirty="0" smtClean="0"/>
              <a:t>か</a:t>
            </a:r>
            <a:endParaRPr lang="en-US" altLang="ja-JP" dirty="0" smtClean="0"/>
          </a:p>
          <a:p>
            <a:r>
              <a:rPr lang="ja-JP" altLang="en-US" dirty="0"/>
              <a:t>どこ</a:t>
            </a:r>
            <a:r>
              <a:rPr lang="ja-JP" altLang="en-US" dirty="0" smtClean="0"/>
              <a:t>に注力すれば良いか</a:t>
            </a:r>
            <a:endParaRPr lang="ja-JP" altLang="en-US" dirty="0"/>
          </a:p>
        </p:txBody>
      </p:sp>
      <p:pic>
        <p:nvPicPr>
          <p:cNvPr id="251908" name="Picture 4" descr="zyq_ihml[1]"/>
          <p:cNvPicPr>
            <a:picLocks noChangeAspect="1" noChangeArrowheads="1" noCrop="1"/>
          </p:cNvPicPr>
          <p:nvPr/>
        </p:nvPicPr>
        <p:blipFill>
          <a:blip r:embed="rId3"/>
          <a:srcRect/>
          <a:stretch>
            <a:fillRect/>
          </a:stretch>
        </p:blipFill>
        <p:spPr bwMode="auto">
          <a:xfrm>
            <a:off x="2624138" y="4911725"/>
            <a:ext cx="1079500" cy="669925"/>
          </a:xfrm>
          <a:prstGeom prst="rect">
            <a:avLst/>
          </a:prstGeom>
          <a:noFill/>
        </p:spPr>
      </p:pic>
      <p:pic>
        <p:nvPicPr>
          <p:cNvPr id="251909" name="Picture 5" descr="eib13nii[1]"/>
          <p:cNvPicPr>
            <a:picLocks noChangeAspect="1" noChangeArrowheads="1" noCrop="1"/>
          </p:cNvPicPr>
          <p:nvPr/>
        </p:nvPicPr>
        <p:blipFill>
          <a:blip r:embed="rId4"/>
          <a:srcRect/>
          <a:stretch>
            <a:fillRect/>
          </a:stretch>
        </p:blipFill>
        <p:spPr bwMode="auto">
          <a:xfrm>
            <a:off x="5251450" y="4845050"/>
            <a:ext cx="977900" cy="7223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スライド番号プレースホルダ 5"/>
          <p:cNvSpPr>
            <a:spLocks noGrp="1"/>
          </p:cNvSpPr>
          <p:nvPr>
            <p:ph type="sldNum" sz="quarter" idx="12"/>
          </p:nvPr>
        </p:nvSpPr>
        <p:spPr/>
        <p:txBody>
          <a:bodyPr/>
          <a:lstStyle/>
          <a:p>
            <a:fld id="{560EF760-C620-4AB4-9CBB-6FCA1EA32DB3}" type="slidenum">
              <a:rPr lang="en-US" altLang="ja-JP"/>
              <a:pPr/>
              <a:t>12</a:t>
            </a:fld>
            <a:endParaRPr lang="en-US" altLang="ja-JP"/>
          </a:p>
        </p:txBody>
      </p:sp>
      <p:sp>
        <p:nvSpPr>
          <p:cNvPr id="252930" name="Rectangle 2"/>
          <p:cNvSpPr>
            <a:spLocks noGrp="1" noChangeArrowheads="1"/>
          </p:cNvSpPr>
          <p:nvPr>
            <p:ph type="title"/>
          </p:nvPr>
        </p:nvSpPr>
        <p:spPr/>
        <p:txBody>
          <a:bodyPr/>
          <a:lstStyle/>
          <a:p>
            <a:r>
              <a:rPr lang="ja-JP" altLang="en-US" dirty="0"/>
              <a:t>プロジェクトの例</a:t>
            </a:r>
          </a:p>
        </p:txBody>
      </p:sp>
      <p:graphicFrame>
        <p:nvGraphicFramePr>
          <p:cNvPr id="252931" name="Group 3"/>
          <p:cNvGraphicFramePr>
            <a:graphicFrameLocks noGrp="1"/>
          </p:cNvGraphicFramePr>
          <p:nvPr/>
        </p:nvGraphicFramePr>
        <p:xfrm>
          <a:off x="747713" y="1908175"/>
          <a:ext cx="7620000" cy="4243705"/>
        </p:xfrm>
        <a:graphic>
          <a:graphicData uri="http://schemas.openxmlformats.org/drawingml/2006/table">
            <a:tbl>
              <a:tblPr/>
              <a:tblGrid>
                <a:gridCol w="1077912"/>
                <a:gridCol w="3417888"/>
                <a:gridCol w="1716087"/>
                <a:gridCol w="1408113"/>
              </a:tblGrid>
              <a:tr h="403225">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記号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作業内容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作業時間見積り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先行作業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顧客アンケート調査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なし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アンケート結果の分析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実験結果の整理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なし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競合製品の調査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なし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基本構想の立案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実装構想の具体化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回路構想の具体化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競合製品の原価分析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原価見積もり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F,G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構想の手直しと最終決定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H,I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テキスト ボックス 6"/>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166</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スライド番号プレースホルダ 5"/>
          <p:cNvSpPr>
            <a:spLocks noGrp="1"/>
          </p:cNvSpPr>
          <p:nvPr>
            <p:ph type="sldNum" sz="quarter" idx="12"/>
          </p:nvPr>
        </p:nvSpPr>
        <p:spPr/>
        <p:txBody>
          <a:bodyPr/>
          <a:lstStyle/>
          <a:p>
            <a:fld id="{3602272A-1382-42A8-8525-EC4815C8271C}" type="slidenum">
              <a:rPr lang="en-US" altLang="ja-JP"/>
              <a:pPr/>
              <a:t>13</a:t>
            </a:fld>
            <a:endParaRPr lang="en-US" altLang="ja-JP"/>
          </a:p>
        </p:txBody>
      </p:sp>
      <p:sp>
        <p:nvSpPr>
          <p:cNvPr id="376834" name="Rectangle 2"/>
          <p:cNvSpPr>
            <a:spLocks noGrp="1" noChangeArrowheads="1"/>
          </p:cNvSpPr>
          <p:nvPr>
            <p:ph type="title"/>
          </p:nvPr>
        </p:nvSpPr>
        <p:spPr/>
        <p:txBody>
          <a:bodyPr/>
          <a:lstStyle/>
          <a:p>
            <a:r>
              <a:rPr lang="ja-JP" altLang="en-US" dirty="0"/>
              <a:t>プロジェクトの</a:t>
            </a:r>
            <a:r>
              <a:rPr lang="ja-JP" altLang="en-US" dirty="0" smtClean="0"/>
              <a:t>例、フローダイアグラム</a:t>
            </a:r>
            <a:endParaRPr lang="ja-JP" altLang="en-US" dirty="0"/>
          </a:p>
        </p:txBody>
      </p:sp>
      <p:graphicFrame>
        <p:nvGraphicFramePr>
          <p:cNvPr id="376907" name="Group 75"/>
          <p:cNvGraphicFramePr>
            <a:graphicFrameLocks noGrp="1"/>
          </p:cNvGraphicFramePr>
          <p:nvPr>
            <p:extLst>
              <p:ext uri="{D42A27DB-BD31-4B8C-83A1-F6EECF244321}">
                <p14:modId xmlns:p14="http://schemas.microsoft.com/office/powerpoint/2010/main" val="3662105762"/>
              </p:ext>
            </p:extLst>
          </p:nvPr>
        </p:nvGraphicFramePr>
        <p:xfrm>
          <a:off x="2339975" y="3429000"/>
          <a:ext cx="4400550" cy="3017520"/>
        </p:xfrm>
        <a:graphic>
          <a:graphicData uri="http://schemas.openxmlformats.org/drawingml/2006/table">
            <a:tbl>
              <a:tblPr/>
              <a:tblGrid>
                <a:gridCol w="622300"/>
                <a:gridCol w="1727200"/>
                <a:gridCol w="1238250"/>
                <a:gridCol w="812800"/>
              </a:tblGrid>
              <a:tr h="196850">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記号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作業内容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作業時間見積り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先行作業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顧客アンケート調査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なし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アンケート結果の分析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実験結果の整理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なし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競合製品の調査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なし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基本構想の立案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B,C,D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実装構想の具体化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回路構想の具体化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競合製品の原価分析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原価見積もり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F,G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構想の手直しと最終決定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dirty="0" smtClean="0">
                          <a:ln>
                            <a:noFill/>
                          </a:ln>
                          <a:solidFill>
                            <a:srgbClr val="0000CC"/>
                          </a:solidFill>
                          <a:effectLst/>
                          <a:latin typeface="HG丸ｺﾞｼｯｸM-PRO" pitchFamily="50" charset="-128"/>
                          <a:ea typeface="HG丸ｺﾞｼｯｸM-PRO" pitchFamily="50" charset="-128"/>
                        </a:rPr>
                        <a:t>H,I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6908" name="Rectangle 76"/>
          <p:cNvSpPr>
            <a:spLocks noChangeArrowheads="1"/>
          </p:cNvSpPr>
          <p:nvPr/>
        </p:nvSpPr>
        <p:spPr bwMode="auto">
          <a:xfrm>
            <a:off x="1403350" y="1700213"/>
            <a:ext cx="720725" cy="360362"/>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A</a:t>
            </a:r>
          </a:p>
        </p:txBody>
      </p:sp>
      <p:sp>
        <p:nvSpPr>
          <p:cNvPr id="376909" name="Rectangle 77"/>
          <p:cNvSpPr>
            <a:spLocks noChangeArrowheads="1"/>
          </p:cNvSpPr>
          <p:nvPr/>
        </p:nvSpPr>
        <p:spPr bwMode="auto">
          <a:xfrm>
            <a:off x="1403350" y="2347913"/>
            <a:ext cx="720725" cy="360362"/>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C</a:t>
            </a:r>
          </a:p>
        </p:txBody>
      </p:sp>
      <p:sp>
        <p:nvSpPr>
          <p:cNvPr id="376910" name="Rectangle 78"/>
          <p:cNvSpPr>
            <a:spLocks noChangeArrowheads="1"/>
          </p:cNvSpPr>
          <p:nvPr/>
        </p:nvSpPr>
        <p:spPr bwMode="auto">
          <a:xfrm>
            <a:off x="1403350" y="2924175"/>
            <a:ext cx="720725" cy="360363"/>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D</a:t>
            </a:r>
          </a:p>
        </p:txBody>
      </p:sp>
      <p:sp>
        <p:nvSpPr>
          <p:cNvPr id="376911" name="Rectangle 79"/>
          <p:cNvSpPr>
            <a:spLocks noChangeArrowheads="1"/>
          </p:cNvSpPr>
          <p:nvPr/>
        </p:nvSpPr>
        <p:spPr bwMode="auto">
          <a:xfrm>
            <a:off x="2413000" y="1700213"/>
            <a:ext cx="720725" cy="360362"/>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B</a:t>
            </a:r>
          </a:p>
        </p:txBody>
      </p:sp>
      <p:sp>
        <p:nvSpPr>
          <p:cNvPr id="376912" name="Rectangle 80"/>
          <p:cNvSpPr>
            <a:spLocks noChangeArrowheads="1"/>
          </p:cNvSpPr>
          <p:nvPr/>
        </p:nvSpPr>
        <p:spPr bwMode="auto">
          <a:xfrm>
            <a:off x="3706813" y="1700213"/>
            <a:ext cx="720725" cy="360362"/>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E</a:t>
            </a:r>
          </a:p>
        </p:txBody>
      </p:sp>
      <p:sp>
        <p:nvSpPr>
          <p:cNvPr id="376913" name="Rectangle 81"/>
          <p:cNvSpPr>
            <a:spLocks noChangeArrowheads="1"/>
          </p:cNvSpPr>
          <p:nvPr/>
        </p:nvSpPr>
        <p:spPr bwMode="auto">
          <a:xfrm>
            <a:off x="4930775" y="1700213"/>
            <a:ext cx="720725" cy="360362"/>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F</a:t>
            </a:r>
          </a:p>
        </p:txBody>
      </p:sp>
      <p:sp>
        <p:nvSpPr>
          <p:cNvPr id="376914" name="Rectangle 82"/>
          <p:cNvSpPr>
            <a:spLocks noChangeArrowheads="1"/>
          </p:cNvSpPr>
          <p:nvPr/>
        </p:nvSpPr>
        <p:spPr bwMode="auto">
          <a:xfrm>
            <a:off x="6154738" y="1700213"/>
            <a:ext cx="722312" cy="360362"/>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I</a:t>
            </a:r>
          </a:p>
        </p:txBody>
      </p:sp>
      <p:sp>
        <p:nvSpPr>
          <p:cNvPr id="376915" name="Rectangle 83"/>
          <p:cNvSpPr>
            <a:spLocks noChangeArrowheads="1"/>
          </p:cNvSpPr>
          <p:nvPr/>
        </p:nvSpPr>
        <p:spPr bwMode="auto">
          <a:xfrm>
            <a:off x="7380288" y="1700213"/>
            <a:ext cx="720725" cy="360362"/>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J</a:t>
            </a:r>
          </a:p>
        </p:txBody>
      </p:sp>
      <p:sp>
        <p:nvSpPr>
          <p:cNvPr id="376916" name="Rectangle 84"/>
          <p:cNvSpPr>
            <a:spLocks noChangeArrowheads="1"/>
          </p:cNvSpPr>
          <p:nvPr/>
        </p:nvSpPr>
        <p:spPr bwMode="auto">
          <a:xfrm>
            <a:off x="4932363" y="2276475"/>
            <a:ext cx="720725" cy="360363"/>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G</a:t>
            </a:r>
          </a:p>
        </p:txBody>
      </p:sp>
      <p:sp>
        <p:nvSpPr>
          <p:cNvPr id="376917" name="Rectangle 85"/>
          <p:cNvSpPr>
            <a:spLocks noChangeArrowheads="1"/>
          </p:cNvSpPr>
          <p:nvPr/>
        </p:nvSpPr>
        <p:spPr bwMode="auto">
          <a:xfrm>
            <a:off x="4932363" y="2924175"/>
            <a:ext cx="720725" cy="360363"/>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H</a:t>
            </a:r>
          </a:p>
        </p:txBody>
      </p:sp>
      <p:cxnSp>
        <p:nvCxnSpPr>
          <p:cNvPr id="376918" name="AutoShape 86"/>
          <p:cNvCxnSpPr>
            <a:cxnSpLocks noChangeShapeType="1"/>
            <a:stCxn id="376908" idx="3"/>
            <a:endCxn id="376911" idx="1"/>
          </p:cNvCxnSpPr>
          <p:nvPr/>
        </p:nvCxnSpPr>
        <p:spPr bwMode="auto">
          <a:xfrm>
            <a:off x="2124075" y="1881188"/>
            <a:ext cx="288925" cy="0"/>
          </a:xfrm>
          <a:prstGeom prst="straightConnector1">
            <a:avLst/>
          </a:prstGeom>
          <a:noFill/>
          <a:ln w="9525">
            <a:solidFill>
              <a:schemeClr val="tx1"/>
            </a:solidFill>
            <a:round/>
            <a:headEnd/>
            <a:tailEnd type="arrow" w="med" len="med"/>
          </a:ln>
          <a:effectLst/>
        </p:spPr>
      </p:cxnSp>
      <p:cxnSp>
        <p:nvCxnSpPr>
          <p:cNvPr id="376919" name="AutoShape 87"/>
          <p:cNvCxnSpPr>
            <a:cxnSpLocks noChangeShapeType="1"/>
            <a:stCxn id="376911" idx="3"/>
            <a:endCxn id="376912" idx="1"/>
          </p:cNvCxnSpPr>
          <p:nvPr/>
        </p:nvCxnSpPr>
        <p:spPr bwMode="auto">
          <a:xfrm>
            <a:off x="3133725" y="1881188"/>
            <a:ext cx="573088" cy="0"/>
          </a:xfrm>
          <a:prstGeom prst="straightConnector1">
            <a:avLst/>
          </a:prstGeom>
          <a:noFill/>
          <a:ln w="9525">
            <a:solidFill>
              <a:schemeClr val="tx1"/>
            </a:solidFill>
            <a:round/>
            <a:headEnd/>
            <a:tailEnd type="arrow" w="med" len="med"/>
          </a:ln>
          <a:effectLst/>
        </p:spPr>
      </p:cxnSp>
      <p:cxnSp>
        <p:nvCxnSpPr>
          <p:cNvPr id="376920" name="AutoShape 88"/>
          <p:cNvCxnSpPr>
            <a:cxnSpLocks noChangeShapeType="1"/>
            <a:stCxn id="376912" idx="3"/>
            <a:endCxn id="376916" idx="1"/>
          </p:cNvCxnSpPr>
          <p:nvPr/>
        </p:nvCxnSpPr>
        <p:spPr bwMode="auto">
          <a:xfrm>
            <a:off x="4427538" y="1881188"/>
            <a:ext cx="504825" cy="576262"/>
          </a:xfrm>
          <a:prstGeom prst="straightConnector1">
            <a:avLst/>
          </a:prstGeom>
          <a:noFill/>
          <a:ln w="9525">
            <a:solidFill>
              <a:schemeClr val="tx1"/>
            </a:solidFill>
            <a:round/>
            <a:headEnd/>
            <a:tailEnd type="arrow" w="med" len="med"/>
          </a:ln>
          <a:effectLst/>
        </p:spPr>
      </p:cxnSp>
      <p:cxnSp>
        <p:nvCxnSpPr>
          <p:cNvPr id="376921" name="AutoShape 89"/>
          <p:cNvCxnSpPr>
            <a:cxnSpLocks noChangeShapeType="1"/>
            <a:stCxn id="376910" idx="3"/>
            <a:endCxn id="376917" idx="1"/>
          </p:cNvCxnSpPr>
          <p:nvPr/>
        </p:nvCxnSpPr>
        <p:spPr bwMode="auto">
          <a:xfrm>
            <a:off x="2124075" y="3105150"/>
            <a:ext cx="2808288" cy="0"/>
          </a:xfrm>
          <a:prstGeom prst="straightConnector1">
            <a:avLst/>
          </a:prstGeom>
          <a:noFill/>
          <a:ln w="9525">
            <a:solidFill>
              <a:schemeClr val="tx1"/>
            </a:solidFill>
            <a:round/>
            <a:headEnd/>
            <a:tailEnd type="arrow" w="med" len="med"/>
          </a:ln>
          <a:effectLst/>
        </p:spPr>
      </p:cxnSp>
      <p:cxnSp>
        <p:nvCxnSpPr>
          <p:cNvPr id="376922" name="AutoShape 90"/>
          <p:cNvCxnSpPr>
            <a:cxnSpLocks noChangeShapeType="1"/>
            <a:stCxn id="376913" idx="3"/>
            <a:endCxn id="376914" idx="1"/>
          </p:cNvCxnSpPr>
          <p:nvPr/>
        </p:nvCxnSpPr>
        <p:spPr bwMode="auto">
          <a:xfrm>
            <a:off x="5651500" y="1881188"/>
            <a:ext cx="503238" cy="0"/>
          </a:xfrm>
          <a:prstGeom prst="straightConnector1">
            <a:avLst/>
          </a:prstGeom>
          <a:noFill/>
          <a:ln w="9525">
            <a:solidFill>
              <a:schemeClr val="tx1"/>
            </a:solidFill>
            <a:round/>
            <a:headEnd/>
            <a:tailEnd type="arrow" w="med" len="med"/>
          </a:ln>
          <a:effectLst/>
        </p:spPr>
      </p:cxnSp>
      <p:cxnSp>
        <p:nvCxnSpPr>
          <p:cNvPr id="376923" name="AutoShape 91"/>
          <p:cNvCxnSpPr>
            <a:cxnSpLocks noChangeShapeType="1"/>
            <a:stCxn id="376914" idx="3"/>
            <a:endCxn id="376915" idx="1"/>
          </p:cNvCxnSpPr>
          <p:nvPr/>
        </p:nvCxnSpPr>
        <p:spPr bwMode="auto">
          <a:xfrm>
            <a:off x="6877050" y="1881188"/>
            <a:ext cx="503238" cy="0"/>
          </a:xfrm>
          <a:prstGeom prst="straightConnector1">
            <a:avLst/>
          </a:prstGeom>
          <a:noFill/>
          <a:ln w="9525">
            <a:solidFill>
              <a:schemeClr val="tx1"/>
            </a:solidFill>
            <a:round/>
            <a:headEnd/>
            <a:tailEnd type="arrow" w="med" len="med"/>
          </a:ln>
          <a:effectLst/>
        </p:spPr>
      </p:cxnSp>
      <p:cxnSp>
        <p:nvCxnSpPr>
          <p:cNvPr id="376924" name="AutoShape 92"/>
          <p:cNvCxnSpPr>
            <a:cxnSpLocks noChangeShapeType="1"/>
            <a:stCxn id="376912" idx="3"/>
            <a:endCxn id="376913" idx="1"/>
          </p:cNvCxnSpPr>
          <p:nvPr/>
        </p:nvCxnSpPr>
        <p:spPr bwMode="auto">
          <a:xfrm>
            <a:off x="4427538" y="1881188"/>
            <a:ext cx="503237" cy="0"/>
          </a:xfrm>
          <a:prstGeom prst="straightConnector1">
            <a:avLst/>
          </a:prstGeom>
          <a:noFill/>
          <a:ln w="9525">
            <a:solidFill>
              <a:schemeClr val="tx1"/>
            </a:solidFill>
            <a:round/>
            <a:headEnd/>
            <a:tailEnd type="arrow" w="med" len="med"/>
          </a:ln>
          <a:effectLst/>
        </p:spPr>
      </p:cxnSp>
      <p:cxnSp>
        <p:nvCxnSpPr>
          <p:cNvPr id="376925" name="AutoShape 93"/>
          <p:cNvCxnSpPr>
            <a:cxnSpLocks noChangeShapeType="1"/>
            <a:stCxn id="376916" idx="3"/>
            <a:endCxn id="376914" idx="1"/>
          </p:cNvCxnSpPr>
          <p:nvPr/>
        </p:nvCxnSpPr>
        <p:spPr bwMode="auto">
          <a:xfrm flipV="1">
            <a:off x="5653088" y="1881188"/>
            <a:ext cx="501650" cy="576262"/>
          </a:xfrm>
          <a:prstGeom prst="straightConnector1">
            <a:avLst/>
          </a:prstGeom>
          <a:noFill/>
          <a:ln w="9525">
            <a:solidFill>
              <a:schemeClr val="tx1"/>
            </a:solidFill>
            <a:round/>
            <a:headEnd/>
            <a:tailEnd type="arrow" w="med" len="med"/>
          </a:ln>
          <a:effectLst/>
        </p:spPr>
      </p:cxnSp>
      <p:cxnSp>
        <p:nvCxnSpPr>
          <p:cNvPr id="376926" name="AutoShape 94"/>
          <p:cNvCxnSpPr>
            <a:cxnSpLocks noChangeShapeType="1"/>
            <a:stCxn id="376910" idx="3"/>
            <a:endCxn id="376912" idx="1"/>
          </p:cNvCxnSpPr>
          <p:nvPr/>
        </p:nvCxnSpPr>
        <p:spPr bwMode="auto">
          <a:xfrm flipV="1">
            <a:off x="2124075" y="1881188"/>
            <a:ext cx="1582738" cy="1223962"/>
          </a:xfrm>
          <a:prstGeom prst="straightConnector1">
            <a:avLst/>
          </a:prstGeom>
          <a:noFill/>
          <a:ln w="9525">
            <a:solidFill>
              <a:schemeClr val="tx1"/>
            </a:solidFill>
            <a:round/>
            <a:headEnd/>
            <a:tailEnd type="arrow" w="med" len="med"/>
          </a:ln>
          <a:effectLst/>
        </p:spPr>
      </p:cxnSp>
      <p:cxnSp>
        <p:nvCxnSpPr>
          <p:cNvPr id="376927" name="AutoShape 95"/>
          <p:cNvCxnSpPr>
            <a:cxnSpLocks noChangeShapeType="1"/>
            <a:stCxn id="376909" idx="3"/>
            <a:endCxn id="376912" idx="1"/>
          </p:cNvCxnSpPr>
          <p:nvPr/>
        </p:nvCxnSpPr>
        <p:spPr bwMode="auto">
          <a:xfrm flipV="1">
            <a:off x="2124075" y="1881188"/>
            <a:ext cx="1582738" cy="647700"/>
          </a:xfrm>
          <a:prstGeom prst="straightConnector1">
            <a:avLst/>
          </a:prstGeom>
          <a:noFill/>
          <a:ln w="9525">
            <a:solidFill>
              <a:schemeClr val="tx1"/>
            </a:solidFill>
            <a:round/>
            <a:headEnd/>
            <a:tailEnd type="arrow" w="med" len="med"/>
          </a:ln>
          <a:effectLst/>
        </p:spPr>
      </p:cxnSp>
      <p:cxnSp>
        <p:nvCxnSpPr>
          <p:cNvPr id="376928" name="AutoShape 96"/>
          <p:cNvCxnSpPr>
            <a:cxnSpLocks noChangeShapeType="1"/>
            <a:stCxn id="376917" idx="3"/>
            <a:endCxn id="376915" idx="1"/>
          </p:cNvCxnSpPr>
          <p:nvPr/>
        </p:nvCxnSpPr>
        <p:spPr bwMode="auto">
          <a:xfrm flipV="1">
            <a:off x="5653088" y="1881188"/>
            <a:ext cx="1727200" cy="1223962"/>
          </a:xfrm>
          <a:prstGeom prst="straightConnector1">
            <a:avLst/>
          </a:prstGeom>
          <a:noFill/>
          <a:ln w="9525">
            <a:solidFill>
              <a:schemeClr val="tx1"/>
            </a:solidFill>
            <a:round/>
            <a:headEnd/>
            <a:tailEnd type="arrow" w="med" len="med"/>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71699AEB-47A6-4133-9E24-BAA01AFA50F2}" type="slidenum">
              <a:rPr lang="en-US" altLang="ja-JP"/>
              <a:pPr/>
              <a:t>14</a:t>
            </a:fld>
            <a:endParaRPr lang="en-US" altLang="ja-JP"/>
          </a:p>
        </p:txBody>
      </p:sp>
      <p:sp>
        <p:nvSpPr>
          <p:cNvPr id="256002" name="Rectangle 2"/>
          <p:cNvSpPr>
            <a:spLocks noGrp="1" noChangeArrowheads="1"/>
          </p:cNvSpPr>
          <p:nvPr>
            <p:ph type="title"/>
          </p:nvPr>
        </p:nvSpPr>
        <p:spPr/>
        <p:txBody>
          <a:bodyPr/>
          <a:lstStyle/>
          <a:p>
            <a:r>
              <a:rPr lang="ja-JP" altLang="en-US" dirty="0"/>
              <a:t>ＰＥＲＴによる日程計画の実行手順</a:t>
            </a:r>
          </a:p>
        </p:txBody>
      </p:sp>
      <p:sp>
        <p:nvSpPr>
          <p:cNvPr id="256003" name="Rectangle 3"/>
          <p:cNvSpPr>
            <a:spLocks noGrp="1" noChangeArrowheads="1"/>
          </p:cNvSpPr>
          <p:nvPr>
            <p:ph type="body" idx="1"/>
          </p:nvPr>
        </p:nvSpPr>
        <p:spPr/>
        <p:txBody>
          <a:bodyPr/>
          <a:lstStyle/>
          <a:p>
            <a:pPr>
              <a:buFont typeface="Wingdings" pitchFamily="2" charset="2"/>
              <a:buNone/>
            </a:pPr>
            <a:r>
              <a:rPr lang="ja-JP" altLang="en-US" dirty="0"/>
              <a:t>１　作業リストの作成（所要時間、先行・後続作業の確定、費用・資源の見積り）</a:t>
            </a:r>
          </a:p>
          <a:p>
            <a:pPr>
              <a:buFont typeface="Wingdings" pitchFamily="2" charset="2"/>
              <a:buNone/>
            </a:pPr>
            <a:r>
              <a:rPr lang="ja-JP" altLang="en-US" dirty="0"/>
              <a:t>２　ＰＥＲＴネットワーク（アローダイアグラム）の作成</a:t>
            </a:r>
          </a:p>
          <a:p>
            <a:pPr>
              <a:buFont typeface="Wingdings" pitchFamily="2" charset="2"/>
              <a:buNone/>
            </a:pPr>
            <a:r>
              <a:rPr lang="ja-JP" altLang="en-US" dirty="0"/>
              <a:t>３　完了時間、余裕時間、クリティカルパスの計算</a:t>
            </a:r>
          </a:p>
          <a:p>
            <a:pPr>
              <a:buFont typeface="Wingdings" pitchFamily="2" charset="2"/>
              <a:buNone/>
            </a:pPr>
            <a:r>
              <a:rPr lang="ja-JP" altLang="en-US" dirty="0"/>
              <a:t>４　資源（時間、人員、資材</a:t>
            </a:r>
            <a:r>
              <a:rPr lang="ja-JP" altLang="en-US" dirty="0" err="1"/>
              <a:t>、．．．</a:t>
            </a:r>
            <a:r>
              <a:rPr lang="ja-JP" altLang="en-US" dirty="0"/>
              <a:t>）制約の下での最適化問題を解く</a:t>
            </a:r>
          </a:p>
        </p:txBody>
      </p:sp>
      <p:sp>
        <p:nvSpPr>
          <p:cNvPr id="6" name="テキスト ボックス 5"/>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169</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BEFED765-92E1-4CE1-9012-E7D0C231D94C}" type="slidenum">
              <a:rPr lang="en-US" altLang="ja-JP"/>
              <a:pPr/>
              <a:t>15</a:t>
            </a:fld>
            <a:endParaRPr lang="en-US" altLang="ja-JP"/>
          </a:p>
        </p:txBody>
      </p:sp>
      <p:sp>
        <p:nvSpPr>
          <p:cNvPr id="257026" name="Rectangle 2"/>
          <p:cNvSpPr>
            <a:spLocks noGrp="1" noChangeArrowheads="1"/>
          </p:cNvSpPr>
          <p:nvPr>
            <p:ph type="title"/>
          </p:nvPr>
        </p:nvSpPr>
        <p:spPr/>
        <p:txBody>
          <a:bodyPr/>
          <a:lstStyle/>
          <a:p>
            <a:r>
              <a:rPr lang="ja-JP" altLang="en-US" dirty="0"/>
              <a:t>アローダイアグラム</a:t>
            </a:r>
          </a:p>
        </p:txBody>
      </p:sp>
      <p:sp>
        <p:nvSpPr>
          <p:cNvPr id="257027" name="Rectangle 3"/>
          <p:cNvSpPr>
            <a:spLocks noGrp="1" noChangeArrowheads="1"/>
          </p:cNvSpPr>
          <p:nvPr>
            <p:ph type="body" idx="1"/>
          </p:nvPr>
        </p:nvSpPr>
        <p:spPr/>
        <p:txBody>
          <a:bodyPr/>
          <a:lstStyle/>
          <a:p>
            <a:r>
              <a:rPr lang="ja-JP" altLang="en-US" dirty="0"/>
              <a:t>有向</a:t>
            </a:r>
            <a:r>
              <a:rPr lang="ja-JP" altLang="en-US" dirty="0" smtClean="0"/>
              <a:t>グラフ（ノードと矢印からなるネットワーク）</a:t>
            </a:r>
            <a:endParaRPr lang="ja-JP" altLang="en-US" dirty="0"/>
          </a:p>
          <a:p>
            <a:r>
              <a:rPr lang="ja-JP" altLang="en-US" dirty="0" smtClean="0"/>
              <a:t>ジョブではなく、進行状態の前後関係を表現</a:t>
            </a:r>
            <a:endParaRPr lang="en-US" altLang="ja-JP" dirty="0" smtClean="0"/>
          </a:p>
          <a:p>
            <a:pPr lvl="1"/>
            <a:r>
              <a:rPr lang="ja-JP" altLang="en-US" dirty="0" smtClean="0"/>
              <a:t>作業</a:t>
            </a:r>
            <a:r>
              <a:rPr lang="ja-JP" altLang="en-US" dirty="0"/>
              <a:t>Ｂ</a:t>
            </a:r>
            <a:r>
              <a:rPr lang="ja-JP" altLang="en-US" dirty="0" smtClean="0"/>
              <a:t>と</a:t>
            </a:r>
            <a:r>
              <a:rPr lang="en-US" altLang="ja-JP" dirty="0" smtClean="0"/>
              <a:t>C</a:t>
            </a:r>
            <a:r>
              <a:rPr lang="ja-JP" altLang="en-US" dirty="0" smtClean="0"/>
              <a:t>と</a:t>
            </a:r>
            <a:r>
              <a:rPr lang="en-US" altLang="ja-JP" dirty="0" smtClean="0"/>
              <a:t>D</a:t>
            </a:r>
            <a:r>
              <a:rPr lang="ja-JP" altLang="en-US" dirty="0" smtClean="0"/>
              <a:t>を</a:t>
            </a:r>
            <a:r>
              <a:rPr lang="ja-JP" altLang="en-US" dirty="0"/>
              <a:t>終えて</a:t>
            </a:r>
            <a:r>
              <a:rPr lang="ja-JP" altLang="en-US" dirty="0" smtClean="0"/>
              <a:t>作業</a:t>
            </a:r>
            <a:r>
              <a:rPr lang="en-US" altLang="ja-JP" dirty="0" smtClean="0"/>
              <a:t>E</a:t>
            </a:r>
            <a:r>
              <a:rPr lang="ja-JP" altLang="en-US" dirty="0" smtClean="0"/>
              <a:t>を</a:t>
            </a:r>
            <a:r>
              <a:rPr lang="ja-JP" altLang="en-US" dirty="0"/>
              <a:t>開始</a:t>
            </a:r>
            <a:r>
              <a:rPr lang="ja-JP" altLang="en-US" dirty="0" smtClean="0"/>
              <a:t>できる状態</a:t>
            </a:r>
            <a:endParaRPr lang="en-US" altLang="ja-JP" dirty="0" smtClean="0"/>
          </a:p>
          <a:p>
            <a:pPr lvl="1"/>
            <a:r>
              <a:rPr lang="ja-JP" altLang="en-US" dirty="0" smtClean="0"/>
              <a:t>作業</a:t>
            </a:r>
            <a:r>
              <a:rPr lang="en-US" altLang="ja-JP" dirty="0" smtClean="0"/>
              <a:t>E</a:t>
            </a:r>
            <a:r>
              <a:rPr lang="ja-JP" altLang="en-US" dirty="0" smtClean="0"/>
              <a:t>を終えて作業</a:t>
            </a:r>
            <a:r>
              <a:rPr lang="en-US" altLang="ja-JP" dirty="0" smtClean="0"/>
              <a:t>F</a:t>
            </a:r>
            <a:r>
              <a:rPr lang="ja-JP" altLang="en-US" dirty="0" smtClean="0"/>
              <a:t>と</a:t>
            </a:r>
            <a:r>
              <a:rPr lang="en-US" altLang="ja-JP" dirty="0" smtClean="0"/>
              <a:t>G</a:t>
            </a:r>
            <a:r>
              <a:rPr lang="ja-JP" altLang="en-US" dirty="0" smtClean="0"/>
              <a:t>が開始できる状態</a:t>
            </a:r>
            <a:endParaRPr lang="en-US" altLang="ja-JP" dirty="0" smtClean="0"/>
          </a:p>
        </p:txBody>
      </p:sp>
      <p:sp>
        <p:nvSpPr>
          <p:cNvPr id="6" name="Rectangle 76"/>
          <p:cNvSpPr>
            <a:spLocks noChangeArrowheads="1"/>
          </p:cNvSpPr>
          <p:nvPr/>
        </p:nvSpPr>
        <p:spPr bwMode="auto">
          <a:xfrm>
            <a:off x="692191" y="4581625"/>
            <a:ext cx="720725" cy="360362"/>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A</a:t>
            </a:r>
          </a:p>
        </p:txBody>
      </p:sp>
      <p:sp>
        <p:nvSpPr>
          <p:cNvPr id="7" name="Rectangle 77"/>
          <p:cNvSpPr>
            <a:spLocks noChangeArrowheads="1"/>
          </p:cNvSpPr>
          <p:nvPr/>
        </p:nvSpPr>
        <p:spPr bwMode="auto">
          <a:xfrm>
            <a:off x="692191" y="5229325"/>
            <a:ext cx="720725" cy="360362"/>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C</a:t>
            </a:r>
          </a:p>
        </p:txBody>
      </p:sp>
      <p:sp>
        <p:nvSpPr>
          <p:cNvPr id="8" name="Rectangle 78"/>
          <p:cNvSpPr>
            <a:spLocks noChangeArrowheads="1"/>
          </p:cNvSpPr>
          <p:nvPr/>
        </p:nvSpPr>
        <p:spPr bwMode="auto">
          <a:xfrm>
            <a:off x="692191" y="5805587"/>
            <a:ext cx="720725" cy="360363"/>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D</a:t>
            </a:r>
          </a:p>
        </p:txBody>
      </p:sp>
      <p:sp>
        <p:nvSpPr>
          <p:cNvPr id="9" name="Rectangle 79"/>
          <p:cNvSpPr>
            <a:spLocks noChangeArrowheads="1"/>
          </p:cNvSpPr>
          <p:nvPr/>
        </p:nvSpPr>
        <p:spPr bwMode="auto">
          <a:xfrm>
            <a:off x="1701841" y="4581625"/>
            <a:ext cx="720725" cy="360362"/>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B</a:t>
            </a:r>
          </a:p>
        </p:txBody>
      </p:sp>
      <p:sp>
        <p:nvSpPr>
          <p:cNvPr id="10" name="Rectangle 80"/>
          <p:cNvSpPr>
            <a:spLocks noChangeArrowheads="1"/>
          </p:cNvSpPr>
          <p:nvPr/>
        </p:nvSpPr>
        <p:spPr bwMode="auto">
          <a:xfrm>
            <a:off x="3716379" y="4581625"/>
            <a:ext cx="720725" cy="360362"/>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E</a:t>
            </a:r>
          </a:p>
        </p:txBody>
      </p:sp>
      <p:sp>
        <p:nvSpPr>
          <p:cNvPr id="11" name="Rectangle 81"/>
          <p:cNvSpPr>
            <a:spLocks noChangeArrowheads="1"/>
          </p:cNvSpPr>
          <p:nvPr/>
        </p:nvSpPr>
        <p:spPr bwMode="auto">
          <a:xfrm>
            <a:off x="5551528" y="4549992"/>
            <a:ext cx="720725" cy="360362"/>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F</a:t>
            </a:r>
          </a:p>
        </p:txBody>
      </p:sp>
      <p:sp>
        <p:nvSpPr>
          <p:cNvPr id="12" name="Rectangle 82"/>
          <p:cNvSpPr>
            <a:spLocks noChangeArrowheads="1"/>
          </p:cNvSpPr>
          <p:nvPr/>
        </p:nvSpPr>
        <p:spPr bwMode="auto">
          <a:xfrm>
            <a:off x="6775491" y="4549992"/>
            <a:ext cx="722312" cy="360362"/>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I</a:t>
            </a:r>
          </a:p>
        </p:txBody>
      </p:sp>
      <p:sp>
        <p:nvSpPr>
          <p:cNvPr id="13" name="Rectangle 83"/>
          <p:cNvSpPr>
            <a:spLocks noChangeArrowheads="1"/>
          </p:cNvSpPr>
          <p:nvPr/>
        </p:nvSpPr>
        <p:spPr bwMode="auto">
          <a:xfrm>
            <a:off x="8001041" y="4549992"/>
            <a:ext cx="720725" cy="360362"/>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J</a:t>
            </a:r>
          </a:p>
        </p:txBody>
      </p:sp>
      <p:sp>
        <p:nvSpPr>
          <p:cNvPr id="14" name="Rectangle 84"/>
          <p:cNvSpPr>
            <a:spLocks noChangeArrowheads="1"/>
          </p:cNvSpPr>
          <p:nvPr/>
        </p:nvSpPr>
        <p:spPr bwMode="auto">
          <a:xfrm>
            <a:off x="5553116" y="5126254"/>
            <a:ext cx="720725" cy="360363"/>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G</a:t>
            </a:r>
          </a:p>
        </p:txBody>
      </p:sp>
      <p:sp>
        <p:nvSpPr>
          <p:cNvPr id="15" name="Rectangle 85"/>
          <p:cNvSpPr>
            <a:spLocks noChangeArrowheads="1"/>
          </p:cNvSpPr>
          <p:nvPr/>
        </p:nvSpPr>
        <p:spPr bwMode="auto">
          <a:xfrm>
            <a:off x="5553116" y="5773954"/>
            <a:ext cx="720725" cy="360363"/>
          </a:xfrm>
          <a:prstGeom prst="rect">
            <a:avLst/>
          </a:prstGeom>
          <a:solidFill>
            <a:schemeClr val="accent1"/>
          </a:solidFill>
          <a:ln w="9525">
            <a:solidFill>
              <a:srgbClr val="0000FF"/>
            </a:solidFill>
            <a:miter lim="800000"/>
            <a:headEnd/>
            <a:tailEnd/>
          </a:ln>
          <a:effectLst/>
        </p:spPr>
        <p:txBody>
          <a:bodyPr wrap="none" anchor="ctr"/>
          <a:lstStyle/>
          <a:p>
            <a:r>
              <a:rPr lang="en-US" altLang="ja-JP" sz="1800" b="1">
                <a:solidFill>
                  <a:srgbClr val="0000FF"/>
                </a:solidFill>
              </a:rPr>
              <a:t>H</a:t>
            </a:r>
          </a:p>
        </p:txBody>
      </p:sp>
      <p:cxnSp>
        <p:nvCxnSpPr>
          <p:cNvPr id="16" name="AutoShape 86"/>
          <p:cNvCxnSpPr>
            <a:cxnSpLocks noChangeShapeType="1"/>
            <a:stCxn id="6" idx="3"/>
            <a:endCxn id="9" idx="1"/>
          </p:cNvCxnSpPr>
          <p:nvPr/>
        </p:nvCxnSpPr>
        <p:spPr bwMode="auto">
          <a:xfrm>
            <a:off x="1412916" y="4762600"/>
            <a:ext cx="288925" cy="0"/>
          </a:xfrm>
          <a:prstGeom prst="straightConnector1">
            <a:avLst/>
          </a:prstGeom>
          <a:noFill/>
          <a:ln w="9525">
            <a:solidFill>
              <a:schemeClr val="tx1"/>
            </a:solidFill>
            <a:round/>
            <a:headEnd/>
            <a:tailEnd type="arrow" w="med" len="med"/>
          </a:ln>
          <a:effectLst/>
        </p:spPr>
      </p:cxnSp>
      <p:cxnSp>
        <p:nvCxnSpPr>
          <p:cNvPr id="17" name="AutoShape 87"/>
          <p:cNvCxnSpPr>
            <a:cxnSpLocks noChangeShapeType="1"/>
            <a:stCxn id="9" idx="3"/>
            <a:endCxn id="10" idx="1"/>
          </p:cNvCxnSpPr>
          <p:nvPr/>
        </p:nvCxnSpPr>
        <p:spPr bwMode="auto">
          <a:xfrm>
            <a:off x="2422566" y="4761806"/>
            <a:ext cx="1293813" cy="0"/>
          </a:xfrm>
          <a:prstGeom prst="straightConnector1">
            <a:avLst/>
          </a:prstGeom>
          <a:noFill/>
          <a:ln w="9525">
            <a:solidFill>
              <a:schemeClr val="tx1"/>
            </a:solidFill>
            <a:round/>
            <a:headEnd/>
            <a:tailEnd type="arrow" w="med" len="med"/>
          </a:ln>
          <a:effectLst/>
        </p:spPr>
      </p:cxnSp>
      <p:cxnSp>
        <p:nvCxnSpPr>
          <p:cNvPr id="18" name="AutoShape 88"/>
          <p:cNvCxnSpPr>
            <a:cxnSpLocks noChangeShapeType="1"/>
            <a:stCxn id="10" idx="3"/>
            <a:endCxn id="14" idx="1"/>
          </p:cNvCxnSpPr>
          <p:nvPr/>
        </p:nvCxnSpPr>
        <p:spPr bwMode="auto">
          <a:xfrm>
            <a:off x="4437104" y="4761806"/>
            <a:ext cx="1116012" cy="544630"/>
          </a:xfrm>
          <a:prstGeom prst="straightConnector1">
            <a:avLst/>
          </a:prstGeom>
          <a:noFill/>
          <a:ln w="9525">
            <a:solidFill>
              <a:schemeClr val="tx1"/>
            </a:solidFill>
            <a:round/>
            <a:headEnd/>
            <a:tailEnd type="arrow" w="med" len="med"/>
          </a:ln>
          <a:effectLst/>
        </p:spPr>
      </p:cxnSp>
      <p:cxnSp>
        <p:nvCxnSpPr>
          <p:cNvPr id="19" name="AutoShape 89"/>
          <p:cNvCxnSpPr>
            <a:cxnSpLocks noChangeShapeType="1"/>
            <a:stCxn id="8" idx="3"/>
            <a:endCxn id="15" idx="1"/>
          </p:cNvCxnSpPr>
          <p:nvPr/>
        </p:nvCxnSpPr>
        <p:spPr bwMode="auto">
          <a:xfrm flipV="1">
            <a:off x="1412916" y="5954136"/>
            <a:ext cx="4140200" cy="31633"/>
          </a:xfrm>
          <a:prstGeom prst="straightConnector1">
            <a:avLst/>
          </a:prstGeom>
          <a:noFill/>
          <a:ln w="9525">
            <a:solidFill>
              <a:schemeClr val="tx1"/>
            </a:solidFill>
            <a:round/>
            <a:headEnd/>
            <a:tailEnd type="arrow" w="med" len="med"/>
          </a:ln>
          <a:effectLst/>
        </p:spPr>
      </p:cxnSp>
      <p:cxnSp>
        <p:nvCxnSpPr>
          <p:cNvPr id="20" name="AutoShape 90"/>
          <p:cNvCxnSpPr>
            <a:cxnSpLocks noChangeShapeType="1"/>
            <a:stCxn id="11" idx="3"/>
            <a:endCxn id="12" idx="1"/>
          </p:cNvCxnSpPr>
          <p:nvPr/>
        </p:nvCxnSpPr>
        <p:spPr bwMode="auto">
          <a:xfrm>
            <a:off x="6272253" y="4730967"/>
            <a:ext cx="503238" cy="0"/>
          </a:xfrm>
          <a:prstGeom prst="straightConnector1">
            <a:avLst/>
          </a:prstGeom>
          <a:noFill/>
          <a:ln w="9525">
            <a:solidFill>
              <a:schemeClr val="tx1"/>
            </a:solidFill>
            <a:round/>
            <a:headEnd/>
            <a:tailEnd type="arrow" w="med" len="med"/>
          </a:ln>
          <a:effectLst/>
        </p:spPr>
      </p:cxnSp>
      <p:cxnSp>
        <p:nvCxnSpPr>
          <p:cNvPr id="21" name="AutoShape 91"/>
          <p:cNvCxnSpPr>
            <a:cxnSpLocks noChangeShapeType="1"/>
            <a:stCxn id="12" idx="3"/>
            <a:endCxn id="13" idx="1"/>
          </p:cNvCxnSpPr>
          <p:nvPr/>
        </p:nvCxnSpPr>
        <p:spPr bwMode="auto">
          <a:xfrm>
            <a:off x="7497803" y="4730967"/>
            <a:ext cx="503238" cy="0"/>
          </a:xfrm>
          <a:prstGeom prst="straightConnector1">
            <a:avLst/>
          </a:prstGeom>
          <a:noFill/>
          <a:ln w="9525">
            <a:solidFill>
              <a:schemeClr val="tx1"/>
            </a:solidFill>
            <a:round/>
            <a:headEnd/>
            <a:tailEnd type="arrow" w="med" len="med"/>
          </a:ln>
          <a:effectLst/>
        </p:spPr>
      </p:cxnSp>
      <p:cxnSp>
        <p:nvCxnSpPr>
          <p:cNvPr id="22" name="AutoShape 92"/>
          <p:cNvCxnSpPr>
            <a:cxnSpLocks noChangeShapeType="1"/>
            <a:stCxn id="10" idx="3"/>
            <a:endCxn id="11" idx="1"/>
          </p:cNvCxnSpPr>
          <p:nvPr/>
        </p:nvCxnSpPr>
        <p:spPr bwMode="auto">
          <a:xfrm flipV="1">
            <a:off x="4437104" y="4730173"/>
            <a:ext cx="1114424" cy="31633"/>
          </a:xfrm>
          <a:prstGeom prst="straightConnector1">
            <a:avLst/>
          </a:prstGeom>
          <a:noFill/>
          <a:ln w="9525">
            <a:solidFill>
              <a:schemeClr val="tx1"/>
            </a:solidFill>
            <a:round/>
            <a:headEnd/>
            <a:tailEnd type="arrow" w="med" len="med"/>
          </a:ln>
          <a:effectLst/>
        </p:spPr>
      </p:cxnSp>
      <p:cxnSp>
        <p:nvCxnSpPr>
          <p:cNvPr id="23" name="AutoShape 93"/>
          <p:cNvCxnSpPr>
            <a:cxnSpLocks noChangeShapeType="1"/>
            <a:stCxn id="14" idx="3"/>
            <a:endCxn id="12" idx="1"/>
          </p:cNvCxnSpPr>
          <p:nvPr/>
        </p:nvCxnSpPr>
        <p:spPr bwMode="auto">
          <a:xfrm flipV="1">
            <a:off x="6273841" y="4730967"/>
            <a:ext cx="501650" cy="576262"/>
          </a:xfrm>
          <a:prstGeom prst="straightConnector1">
            <a:avLst/>
          </a:prstGeom>
          <a:noFill/>
          <a:ln w="9525">
            <a:solidFill>
              <a:schemeClr val="tx1"/>
            </a:solidFill>
            <a:round/>
            <a:headEnd/>
            <a:tailEnd type="arrow" w="med" len="med"/>
          </a:ln>
          <a:effectLst/>
        </p:spPr>
      </p:cxnSp>
      <p:cxnSp>
        <p:nvCxnSpPr>
          <p:cNvPr id="24" name="AutoShape 94"/>
          <p:cNvCxnSpPr>
            <a:cxnSpLocks noChangeShapeType="1"/>
            <a:stCxn id="8" idx="3"/>
            <a:endCxn id="10" idx="1"/>
          </p:cNvCxnSpPr>
          <p:nvPr/>
        </p:nvCxnSpPr>
        <p:spPr bwMode="auto">
          <a:xfrm flipV="1">
            <a:off x="1412916" y="4761806"/>
            <a:ext cx="2303463" cy="1223963"/>
          </a:xfrm>
          <a:prstGeom prst="straightConnector1">
            <a:avLst/>
          </a:prstGeom>
          <a:noFill/>
          <a:ln w="9525">
            <a:solidFill>
              <a:schemeClr val="tx1"/>
            </a:solidFill>
            <a:round/>
            <a:headEnd/>
            <a:tailEnd type="arrow" w="med" len="med"/>
          </a:ln>
          <a:effectLst/>
        </p:spPr>
      </p:cxnSp>
      <p:cxnSp>
        <p:nvCxnSpPr>
          <p:cNvPr id="25" name="AutoShape 95"/>
          <p:cNvCxnSpPr>
            <a:cxnSpLocks noChangeShapeType="1"/>
            <a:stCxn id="7" idx="3"/>
            <a:endCxn id="10" idx="1"/>
          </p:cNvCxnSpPr>
          <p:nvPr/>
        </p:nvCxnSpPr>
        <p:spPr bwMode="auto">
          <a:xfrm flipV="1">
            <a:off x="1412916" y="4761806"/>
            <a:ext cx="2303463" cy="647700"/>
          </a:xfrm>
          <a:prstGeom prst="straightConnector1">
            <a:avLst/>
          </a:prstGeom>
          <a:noFill/>
          <a:ln w="9525">
            <a:solidFill>
              <a:schemeClr val="tx1"/>
            </a:solidFill>
            <a:round/>
            <a:headEnd/>
            <a:tailEnd type="arrow" w="med" len="med"/>
          </a:ln>
          <a:effectLst/>
        </p:spPr>
      </p:cxnSp>
      <p:cxnSp>
        <p:nvCxnSpPr>
          <p:cNvPr id="26" name="AutoShape 96"/>
          <p:cNvCxnSpPr>
            <a:cxnSpLocks noChangeShapeType="1"/>
            <a:stCxn id="15" idx="3"/>
            <a:endCxn id="13" idx="1"/>
          </p:cNvCxnSpPr>
          <p:nvPr/>
        </p:nvCxnSpPr>
        <p:spPr bwMode="auto">
          <a:xfrm flipV="1">
            <a:off x="6273841" y="4730967"/>
            <a:ext cx="1727200" cy="1223962"/>
          </a:xfrm>
          <a:prstGeom prst="straightConnector1">
            <a:avLst/>
          </a:prstGeom>
          <a:noFill/>
          <a:ln w="9525">
            <a:solidFill>
              <a:schemeClr val="tx1"/>
            </a:solidFill>
            <a:round/>
            <a:headEnd/>
            <a:tailEnd type="arrow" w="med" len="med"/>
          </a:ln>
          <a:effectLst/>
        </p:spPr>
      </p:cxnSp>
      <p:sp>
        <p:nvSpPr>
          <p:cNvPr id="3" name="下矢印 2"/>
          <p:cNvSpPr/>
          <p:nvPr/>
        </p:nvSpPr>
        <p:spPr bwMode="auto">
          <a:xfrm>
            <a:off x="3159710" y="4333794"/>
            <a:ext cx="376308" cy="396379"/>
          </a:xfrm>
          <a:prstGeom prst="downArrow">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
        <p:nvSpPr>
          <p:cNvPr id="30" name="フリーフォーム 29"/>
          <p:cNvSpPr/>
          <p:nvPr/>
        </p:nvSpPr>
        <p:spPr bwMode="auto">
          <a:xfrm>
            <a:off x="3347864" y="2920181"/>
            <a:ext cx="3896897" cy="1413612"/>
          </a:xfrm>
          <a:custGeom>
            <a:avLst/>
            <a:gdLst>
              <a:gd name="connsiteX0" fmla="*/ 3280727 w 3652740"/>
              <a:gd name="connsiteY0" fmla="*/ 0 h 1533832"/>
              <a:gd name="connsiteX1" fmla="*/ 3590444 w 3652740"/>
              <a:gd name="connsiteY1" fmla="*/ 235974 h 1533832"/>
              <a:gd name="connsiteX2" fmla="*/ 3605192 w 3652740"/>
              <a:gd name="connsiteY2" fmla="*/ 604684 h 1533832"/>
              <a:gd name="connsiteX3" fmla="*/ 3074250 w 3652740"/>
              <a:gd name="connsiteY3" fmla="*/ 943896 h 1533832"/>
              <a:gd name="connsiteX4" fmla="*/ 581773 w 3652740"/>
              <a:gd name="connsiteY4" fmla="*/ 1017638 h 1533832"/>
              <a:gd name="connsiteX5" fmla="*/ 50831 w 3652740"/>
              <a:gd name="connsiteY5" fmla="*/ 1253613 h 1533832"/>
              <a:gd name="connsiteX6" fmla="*/ 21334 w 3652740"/>
              <a:gd name="connsiteY6" fmla="*/ 1533832 h 1533832"/>
              <a:gd name="connsiteX7" fmla="*/ 21334 w 3652740"/>
              <a:gd name="connsiteY7" fmla="*/ 1533832 h 1533832"/>
              <a:gd name="connsiteX8" fmla="*/ 21334 w 3652740"/>
              <a:gd name="connsiteY8" fmla="*/ 1533832 h 153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2740" h="1533832">
                <a:moveTo>
                  <a:pt x="3280727" y="0"/>
                </a:moveTo>
                <a:cubicBezTo>
                  <a:pt x="3408547" y="67596"/>
                  <a:pt x="3536367" y="135193"/>
                  <a:pt x="3590444" y="235974"/>
                </a:cubicBezTo>
                <a:cubicBezTo>
                  <a:pt x="3644521" y="336755"/>
                  <a:pt x="3691224" y="486697"/>
                  <a:pt x="3605192" y="604684"/>
                </a:cubicBezTo>
                <a:cubicBezTo>
                  <a:pt x="3519160" y="722671"/>
                  <a:pt x="3578153" y="875070"/>
                  <a:pt x="3074250" y="943896"/>
                </a:cubicBezTo>
                <a:cubicBezTo>
                  <a:pt x="2570347" y="1012722"/>
                  <a:pt x="1085676" y="966018"/>
                  <a:pt x="581773" y="1017638"/>
                </a:cubicBezTo>
                <a:cubicBezTo>
                  <a:pt x="77870" y="1069258"/>
                  <a:pt x="144237" y="1167581"/>
                  <a:pt x="50831" y="1253613"/>
                </a:cubicBezTo>
                <a:cubicBezTo>
                  <a:pt x="-42575" y="1339645"/>
                  <a:pt x="21334" y="1533832"/>
                  <a:pt x="21334" y="1533832"/>
                </a:cubicBezTo>
                <a:lnTo>
                  <a:pt x="21334" y="1533832"/>
                </a:lnTo>
                <a:lnTo>
                  <a:pt x="21334" y="1533832"/>
                </a:lnTo>
              </a:path>
            </a:pathLst>
          </a:custGeom>
          <a:noFill/>
          <a:ln w="38100" cap="flat" cmpd="sng" algn="ctr">
            <a:solidFill>
              <a:schemeClr val="accent2">
                <a:lumMod val="60000"/>
                <a:lumOff val="40000"/>
              </a:schemeClr>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
        <p:nvSpPr>
          <p:cNvPr id="40" name="下矢印 39"/>
          <p:cNvSpPr/>
          <p:nvPr/>
        </p:nvSpPr>
        <p:spPr bwMode="auto">
          <a:xfrm>
            <a:off x="4573743" y="4333793"/>
            <a:ext cx="376308" cy="396379"/>
          </a:xfrm>
          <a:prstGeom prst="downArrow">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
        <p:nvSpPr>
          <p:cNvPr id="257032" name="フリーフォーム 257031"/>
          <p:cNvSpPr/>
          <p:nvPr/>
        </p:nvSpPr>
        <p:spPr bwMode="auto">
          <a:xfrm>
            <a:off x="4761897" y="3401397"/>
            <a:ext cx="2392254" cy="932397"/>
          </a:xfrm>
          <a:custGeom>
            <a:avLst/>
            <a:gdLst>
              <a:gd name="connsiteX0" fmla="*/ 1670381 w 2512222"/>
              <a:gd name="connsiteY0" fmla="*/ 5480 h 1067364"/>
              <a:gd name="connsiteX1" fmla="*/ 2260316 w 2512222"/>
              <a:gd name="connsiteY1" fmla="*/ 64474 h 1067364"/>
              <a:gd name="connsiteX2" fmla="*/ 2511039 w 2512222"/>
              <a:gd name="connsiteY2" fmla="*/ 462680 h 1067364"/>
              <a:gd name="connsiteX3" fmla="*/ 2171826 w 2512222"/>
              <a:gd name="connsiteY3" fmla="*/ 698655 h 1067364"/>
              <a:gd name="connsiteX4" fmla="*/ 343026 w 2512222"/>
              <a:gd name="connsiteY4" fmla="*/ 728151 h 1067364"/>
              <a:gd name="connsiteX5" fmla="*/ 3813 w 2512222"/>
              <a:gd name="connsiteY5" fmla="*/ 1067364 h 106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2222" h="1067364">
                <a:moveTo>
                  <a:pt x="1670381" y="5480"/>
                </a:moveTo>
                <a:cubicBezTo>
                  <a:pt x="1895293" y="-3123"/>
                  <a:pt x="2120206" y="-11726"/>
                  <a:pt x="2260316" y="64474"/>
                </a:cubicBezTo>
                <a:cubicBezTo>
                  <a:pt x="2400426" y="140674"/>
                  <a:pt x="2525787" y="356983"/>
                  <a:pt x="2511039" y="462680"/>
                </a:cubicBezTo>
                <a:cubicBezTo>
                  <a:pt x="2496291" y="568377"/>
                  <a:pt x="2533161" y="654410"/>
                  <a:pt x="2171826" y="698655"/>
                </a:cubicBezTo>
                <a:cubicBezTo>
                  <a:pt x="1810491" y="742900"/>
                  <a:pt x="704362" y="666699"/>
                  <a:pt x="343026" y="728151"/>
                </a:cubicBezTo>
                <a:cubicBezTo>
                  <a:pt x="-18310" y="789603"/>
                  <a:pt x="-7249" y="928483"/>
                  <a:pt x="3813" y="1067364"/>
                </a:cubicBezTo>
              </a:path>
            </a:pathLst>
          </a:custGeom>
          <a:noFill/>
          <a:ln w="3810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スライド番号プレースホルダ 5"/>
          <p:cNvSpPr>
            <a:spLocks noGrp="1"/>
          </p:cNvSpPr>
          <p:nvPr>
            <p:ph type="sldNum" sz="quarter" idx="12"/>
          </p:nvPr>
        </p:nvSpPr>
        <p:spPr/>
        <p:txBody>
          <a:bodyPr/>
          <a:lstStyle/>
          <a:p>
            <a:fld id="{F8E5B8FB-4019-411D-ACA4-E766048639D3}" type="slidenum">
              <a:rPr lang="en-US" altLang="ja-JP"/>
              <a:pPr/>
              <a:t>16</a:t>
            </a:fld>
            <a:endParaRPr lang="en-US" altLang="ja-JP"/>
          </a:p>
        </p:txBody>
      </p:sp>
      <p:sp>
        <p:nvSpPr>
          <p:cNvPr id="378882" name="Rectangle 2"/>
          <p:cNvSpPr>
            <a:spLocks noGrp="1" noChangeArrowheads="1"/>
          </p:cNvSpPr>
          <p:nvPr>
            <p:ph type="title"/>
          </p:nvPr>
        </p:nvSpPr>
        <p:spPr/>
        <p:txBody>
          <a:bodyPr/>
          <a:lstStyle/>
          <a:p>
            <a:r>
              <a:rPr lang="ja-JP" altLang="en-US" dirty="0"/>
              <a:t>プロジェクトの</a:t>
            </a:r>
            <a:r>
              <a:rPr lang="ja-JP" altLang="en-US" dirty="0" smtClean="0"/>
              <a:t>例、アローダイアグラム</a:t>
            </a:r>
            <a:endParaRPr lang="ja-JP" altLang="en-US" dirty="0"/>
          </a:p>
        </p:txBody>
      </p:sp>
      <p:graphicFrame>
        <p:nvGraphicFramePr>
          <p:cNvPr id="378883" name="Group 3"/>
          <p:cNvGraphicFramePr>
            <a:graphicFrameLocks noGrp="1"/>
          </p:cNvGraphicFramePr>
          <p:nvPr/>
        </p:nvGraphicFramePr>
        <p:xfrm>
          <a:off x="2339975" y="3500438"/>
          <a:ext cx="4400550" cy="3017520"/>
        </p:xfrm>
        <a:graphic>
          <a:graphicData uri="http://schemas.openxmlformats.org/drawingml/2006/table">
            <a:tbl>
              <a:tblPr/>
              <a:tblGrid>
                <a:gridCol w="622300"/>
                <a:gridCol w="1727200"/>
                <a:gridCol w="1238250"/>
                <a:gridCol w="812800"/>
              </a:tblGrid>
              <a:tr h="196850">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記号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作業内容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作業時間見積り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先行作業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顧客アンケート調査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なし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アンケート結果の分析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実験結果の整理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なし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競合製品の調査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なし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基本構想の立案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B,C,D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実装構想の具体化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回路構想の具体化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競合製品の原価分析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原価見積もり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F,G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構想の手直しと最終決定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H,I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8966" name="Oval 86"/>
          <p:cNvSpPr>
            <a:spLocks noChangeArrowheads="1"/>
          </p:cNvSpPr>
          <p:nvPr/>
        </p:nvSpPr>
        <p:spPr bwMode="auto">
          <a:xfrm>
            <a:off x="1116013" y="2996902"/>
            <a:ext cx="431800" cy="433388"/>
          </a:xfrm>
          <a:prstGeom prst="ellipse">
            <a:avLst/>
          </a:prstGeom>
          <a:solidFill>
            <a:schemeClr val="accent1"/>
          </a:solidFill>
          <a:ln w="9525">
            <a:solidFill>
              <a:srgbClr val="0000FF"/>
            </a:solidFill>
            <a:round/>
            <a:headEnd/>
            <a:tailEnd/>
          </a:ln>
          <a:effectLst/>
        </p:spPr>
        <p:txBody>
          <a:bodyPr wrap="none" anchor="ctr"/>
          <a:lstStyle/>
          <a:p>
            <a:r>
              <a:rPr lang="ja-JP" altLang="en-US" sz="1600" b="1">
                <a:solidFill>
                  <a:srgbClr val="0000FF"/>
                </a:solidFill>
              </a:rPr>
              <a:t>１</a:t>
            </a:r>
          </a:p>
        </p:txBody>
      </p:sp>
      <p:sp>
        <p:nvSpPr>
          <p:cNvPr id="378967" name="Oval 87"/>
          <p:cNvSpPr>
            <a:spLocks noChangeArrowheads="1"/>
          </p:cNvSpPr>
          <p:nvPr/>
        </p:nvSpPr>
        <p:spPr bwMode="auto">
          <a:xfrm>
            <a:off x="2124075" y="2133302"/>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2</a:t>
            </a:r>
          </a:p>
        </p:txBody>
      </p:sp>
      <p:cxnSp>
        <p:nvCxnSpPr>
          <p:cNvPr id="378968" name="AutoShape 88"/>
          <p:cNvCxnSpPr>
            <a:cxnSpLocks noChangeShapeType="1"/>
            <a:stCxn id="378966" idx="6"/>
            <a:endCxn id="378967" idx="2"/>
          </p:cNvCxnSpPr>
          <p:nvPr/>
        </p:nvCxnSpPr>
        <p:spPr bwMode="auto">
          <a:xfrm flipV="1">
            <a:off x="1547813" y="2350790"/>
            <a:ext cx="576262" cy="863600"/>
          </a:xfrm>
          <a:prstGeom prst="straightConnector1">
            <a:avLst/>
          </a:prstGeom>
          <a:noFill/>
          <a:ln w="9525">
            <a:solidFill>
              <a:schemeClr val="tx1"/>
            </a:solidFill>
            <a:round/>
            <a:headEnd/>
            <a:tailEnd type="triangle" w="med" len="med"/>
          </a:ln>
          <a:effectLst/>
        </p:spPr>
      </p:cxnSp>
      <p:sp>
        <p:nvSpPr>
          <p:cNvPr id="378969" name="Oval 89"/>
          <p:cNvSpPr>
            <a:spLocks noChangeArrowheads="1"/>
          </p:cNvSpPr>
          <p:nvPr/>
        </p:nvSpPr>
        <p:spPr bwMode="auto">
          <a:xfrm>
            <a:off x="5580063" y="2133302"/>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7</a:t>
            </a:r>
          </a:p>
        </p:txBody>
      </p:sp>
      <p:cxnSp>
        <p:nvCxnSpPr>
          <p:cNvPr id="378970" name="AutoShape 90"/>
          <p:cNvCxnSpPr>
            <a:cxnSpLocks noChangeShapeType="1"/>
            <a:stCxn id="378966" idx="6"/>
            <a:endCxn id="378973" idx="2"/>
          </p:cNvCxnSpPr>
          <p:nvPr/>
        </p:nvCxnSpPr>
        <p:spPr bwMode="auto">
          <a:xfrm flipV="1">
            <a:off x="1547813" y="2350790"/>
            <a:ext cx="1728787" cy="863600"/>
          </a:xfrm>
          <a:prstGeom prst="straightConnector1">
            <a:avLst/>
          </a:prstGeom>
          <a:noFill/>
          <a:ln w="9525">
            <a:solidFill>
              <a:schemeClr val="tx1"/>
            </a:solidFill>
            <a:round/>
            <a:headEnd/>
            <a:tailEnd type="triangle" w="med" len="med"/>
          </a:ln>
          <a:effectLst/>
        </p:spPr>
      </p:cxnSp>
      <p:sp>
        <p:nvSpPr>
          <p:cNvPr id="378971" name="Oval 91"/>
          <p:cNvSpPr>
            <a:spLocks noChangeArrowheads="1"/>
          </p:cNvSpPr>
          <p:nvPr/>
        </p:nvSpPr>
        <p:spPr bwMode="auto">
          <a:xfrm>
            <a:off x="2484438" y="2996902"/>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3</a:t>
            </a:r>
          </a:p>
        </p:txBody>
      </p:sp>
      <p:cxnSp>
        <p:nvCxnSpPr>
          <p:cNvPr id="378972" name="AutoShape 92"/>
          <p:cNvCxnSpPr>
            <a:cxnSpLocks noChangeShapeType="1"/>
            <a:stCxn id="378966" idx="6"/>
            <a:endCxn id="378971" idx="2"/>
          </p:cNvCxnSpPr>
          <p:nvPr/>
        </p:nvCxnSpPr>
        <p:spPr bwMode="auto">
          <a:xfrm>
            <a:off x="1547813" y="3214390"/>
            <a:ext cx="936625" cy="0"/>
          </a:xfrm>
          <a:prstGeom prst="straightConnector1">
            <a:avLst/>
          </a:prstGeom>
          <a:noFill/>
          <a:ln w="9525">
            <a:solidFill>
              <a:schemeClr val="tx1"/>
            </a:solidFill>
            <a:round/>
            <a:headEnd/>
            <a:tailEnd type="triangle" w="med" len="med"/>
          </a:ln>
          <a:effectLst/>
        </p:spPr>
      </p:cxnSp>
      <p:sp>
        <p:nvSpPr>
          <p:cNvPr id="378973" name="Oval 93"/>
          <p:cNvSpPr>
            <a:spLocks noChangeArrowheads="1"/>
          </p:cNvSpPr>
          <p:nvPr/>
        </p:nvSpPr>
        <p:spPr bwMode="auto">
          <a:xfrm>
            <a:off x="3276600" y="2133302"/>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4</a:t>
            </a:r>
          </a:p>
        </p:txBody>
      </p:sp>
      <p:cxnSp>
        <p:nvCxnSpPr>
          <p:cNvPr id="378974" name="AutoShape 94"/>
          <p:cNvCxnSpPr>
            <a:cxnSpLocks noChangeShapeType="1"/>
            <a:stCxn id="378967" idx="6"/>
            <a:endCxn id="378973" idx="2"/>
          </p:cNvCxnSpPr>
          <p:nvPr/>
        </p:nvCxnSpPr>
        <p:spPr bwMode="auto">
          <a:xfrm>
            <a:off x="2555875" y="2350790"/>
            <a:ext cx="720725" cy="0"/>
          </a:xfrm>
          <a:prstGeom prst="straightConnector1">
            <a:avLst/>
          </a:prstGeom>
          <a:noFill/>
          <a:ln w="9525">
            <a:solidFill>
              <a:schemeClr val="tx1"/>
            </a:solidFill>
            <a:round/>
            <a:headEnd/>
            <a:tailEnd type="triangle" w="med" len="med"/>
          </a:ln>
          <a:effectLst/>
        </p:spPr>
      </p:cxnSp>
      <p:sp>
        <p:nvSpPr>
          <p:cNvPr id="378975" name="Oval 95"/>
          <p:cNvSpPr>
            <a:spLocks noChangeArrowheads="1"/>
          </p:cNvSpPr>
          <p:nvPr/>
        </p:nvSpPr>
        <p:spPr bwMode="auto">
          <a:xfrm>
            <a:off x="5076825" y="2565102"/>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6</a:t>
            </a:r>
          </a:p>
        </p:txBody>
      </p:sp>
      <p:cxnSp>
        <p:nvCxnSpPr>
          <p:cNvPr id="378976" name="AutoShape 96"/>
          <p:cNvCxnSpPr>
            <a:cxnSpLocks noChangeShapeType="1"/>
            <a:stCxn id="378992" idx="6"/>
            <a:endCxn id="378975" idx="2"/>
          </p:cNvCxnSpPr>
          <p:nvPr/>
        </p:nvCxnSpPr>
        <p:spPr bwMode="auto">
          <a:xfrm>
            <a:off x="4572000" y="2350790"/>
            <a:ext cx="504825" cy="431800"/>
          </a:xfrm>
          <a:prstGeom prst="straightConnector1">
            <a:avLst/>
          </a:prstGeom>
          <a:noFill/>
          <a:ln w="9525">
            <a:solidFill>
              <a:schemeClr val="tx1"/>
            </a:solidFill>
            <a:round/>
            <a:headEnd/>
            <a:tailEnd type="triangle" w="med" len="med"/>
          </a:ln>
          <a:effectLst/>
        </p:spPr>
      </p:cxnSp>
      <p:cxnSp>
        <p:nvCxnSpPr>
          <p:cNvPr id="378977" name="AutoShape 97"/>
          <p:cNvCxnSpPr>
            <a:cxnSpLocks noChangeShapeType="1"/>
            <a:stCxn id="378992" idx="6"/>
            <a:endCxn id="378969" idx="2"/>
          </p:cNvCxnSpPr>
          <p:nvPr/>
        </p:nvCxnSpPr>
        <p:spPr bwMode="auto">
          <a:xfrm>
            <a:off x="4572000" y="2350790"/>
            <a:ext cx="1008063" cy="0"/>
          </a:xfrm>
          <a:prstGeom prst="straightConnector1">
            <a:avLst/>
          </a:prstGeom>
          <a:noFill/>
          <a:ln w="9525">
            <a:solidFill>
              <a:schemeClr val="tx1"/>
            </a:solidFill>
            <a:round/>
            <a:headEnd/>
            <a:tailEnd type="triangle" w="med" len="med"/>
          </a:ln>
          <a:effectLst/>
        </p:spPr>
      </p:cxnSp>
      <p:cxnSp>
        <p:nvCxnSpPr>
          <p:cNvPr id="378978" name="AutoShape 98"/>
          <p:cNvCxnSpPr>
            <a:cxnSpLocks noChangeShapeType="1"/>
            <a:stCxn id="378971" idx="7"/>
            <a:endCxn id="378973" idx="2"/>
          </p:cNvCxnSpPr>
          <p:nvPr/>
        </p:nvCxnSpPr>
        <p:spPr bwMode="auto">
          <a:xfrm flipV="1">
            <a:off x="2852738" y="2350790"/>
            <a:ext cx="423862" cy="709612"/>
          </a:xfrm>
          <a:prstGeom prst="straightConnector1">
            <a:avLst/>
          </a:prstGeom>
          <a:noFill/>
          <a:ln w="9525">
            <a:solidFill>
              <a:schemeClr val="tx1"/>
            </a:solidFill>
            <a:prstDash val="dash"/>
            <a:round/>
            <a:headEnd/>
            <a:tailEnd type="triangle" w="med" len="med"/>
          </a:ln>
          <a:effectLst/>
        </p:spPr>
      </p:cxnSp>
      <p:cxnSp>
        <p:nvCxnSpPr>
          <p:cNvPr id="378980" name="AutoShape 100"/>
          <p:cNvCxnSpPr>
            <a:cxnSpLocks noChangeShapeType="1"/>
            <a:stCxn id="378971" idx="6"/>
            <a:endCxn id="378983" idx="2"/>
          </p:cNvCxnSpPr>
          <p:nvPr/>
        </p:nvCxnSpPr>
        <p:spPr bwMode="auto">
          <a:xfrm>
            <a:off x="2916238" y="3214390"/>
            <a:ext cx="3527425" cy="0"/>
          </a:xfrm>
          <a:prstGeom prst="straightConnector1">
            <a:avLst/>
          </a:prstGeom>
          <a:noFill/>
          <a:ln w="9525">
            <a:solidFill>
              <a:schemeClr val="tx1"/>
            </a:solidFill>
            <a:round/>
            <a:headEnd/>
            <a:tailEnd type="triangle" w="med" len="med"/>
          </a:ln>
          <a:effectLst/>
        </p:spPr>
      </p:cxnSp>
      <p:sp>
        <p:nvSpPr>
          <p:cNvPr id="378981" name="Oval 101"/>
          <p:cNvSpPr>
            <a:spLocks noChangeArrowheads="1"/>
          </p:cNvSpPr>
          <p:nvPr/>
        </p:nvSpPr>
        <p:spPr bwMode="auto">
          <a:xfrm>
            <a:off x="7451725" y="2996902"/>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9</a:t>
            </a:r>
          </a:p>
        </p:txBody>
      </p:sp>
      <p:sp>
        <p:nvSpPr>
          <p:cNvPr id="378983" name="Oval 103"/>
          <p:cNvSpPr>
            <a:spLocks noChangeArrowheads="1"/>
          </p:cNvSpPr>
          <p:nvPr/>
        </p:nvSpPr>
        <p:spPr bwMode="auto">
          <a:xfrm>
            <a:off x="6443663" y="2996902"/>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8</a:t>
            </a:r>
          </a:p>
        </p:txBody>
      </p:sp>
      <p:cxnSp>
        <p:nvCxnSpPr>
          <p:cNvPr id="378984" name="AutoShape 104"/>
          <p:cNvCxnSpPr>
            <a:cxnSpLocks noChangeShapeType="1"/>
            <a:stCxn id="378969" idx="5"/>
            <a:endCxn id="378983" idx="2"/>
          </p:cNvCxnSpPr>
          <p:nvPr/>
        </p:nvCxnSpPr>
        <p:spPr bwMode="auto">
          <a:xfrm>
            <a:off x="5948363" y="2503190"/>
            <a:ext cx="495300" cy="711200"/>
          </a:xfrm>
          <a:prstGeom prst="straightConnector1">
            <a:avLst/>
          </a:prstGeom>
          <a:noFill/>
          <a:ln w="9525">
            <a:solidFill>
              <a:schemeClr val="tx1"/>
            </a:solidFill>
            <a:round/>
            <a:headEnd/>
            <a:tailEnd type="triangle" w="med" len="med"/>
          </a:ln>
          <a:effectLst/>
        </p:spPr>
      </p:cxnSp>
      <p:cxnSp>
        <p:nvCxnSpPr>
          <p:cNvPr id="378985" name="AutoShape 105"/>
          <p:cNvCxnSpPr>
            <a:cxnSpLocks noChangeShapeType="1"/>
            <a:stCxn id="378983" idx="6"/>
            <a:endCxn id="378981" idx="2"/>
          </p:cNvCxnSpPr>
          <p:nvPr/>
        </p:nvCxnSpPr>
        <p:spPr bwMode="auto">
          <a:xfrm>
            <a:off x="6875463" y="3214390"/>
            <a:ext cx="576262" cy="0"/>
          </a:xfrm>
          <a:prstGeom prst="straightConnector1">
            <a:avLst/>
          </a:prstGeom>
          <a:noFill/>
          <a:ln w="9525">
            <a:solidFill>
              <a:schemeClr val="tx1"/>
            </a:solidFill>
            <a:round/>
            <a:headEnd/>
            <a:tailEnd type="triangle" w="med" len="med"/>
          </a:ln>
          <a:effectLst/>
        </p:spPr>
      </p:cxnSp>
      <p:cxnSp>
        <p:nvCxnSpPr>
          <p:cNvPr id="378986" name="AutoShape 106"/>
          <p:cNvCxnSpPr>
            <a:cxnSpLocks noChangeShapeType="1"/>
            <a:stCxn id="378975" idx="6"/>
            <a:endCxn id="378969" idx="3"/>
          </p:cNvCxnSpPr>
          <p:nvPr/>
        </p:nvCxnSpPr>
        <p:spPr bwMode="auto">
          <a:xfrm flipV="1">
            <a:off x="5508625" y="2503190"/>
            <a:ext cx="134938" cy="279400"/>
          </a:xfrm>
          <a:prstGeom prst="straightConnector1">
            <a:avLst/>
          </a:prstGeom>
          <a:noFill/>
          <a:ln w="9525">
            <a:solidFill>
              <a:schemeClr val="tx1"/>
            </a:solidFill>
            <a:prstDash val="dash"/>
            <a:round/>
            <a:headEnd/>
            <a:tailEnd type="triangle" w="med" len="med"/>
          </a:ln>
          <a:effectLst/>
        </p:spPr>
      </p:cxnSp>
      <p:sp>
        <p:nvSpPr>
          <p:cNvPr id="378987" name="Text Box 107"/>
          <p:cNvSpPr txBox="1">
            <a:spLocks noChangeArrowheads="1"/>
          </p:cNvSpPr>
          <p:nvPr/>
        </p:nvSpPr>
        <p:spPr bwMode="auto">
          <a:xfrm>
            <a:off x="1619250" y="2422227"/>
            <a:ext cx="287338"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A</a:t>
            </a:r>
          </a:p>
        </p:txBody>
      </p:sp>
      <p:sp>
        <p:nvSpPr>
          <p:cNvPr id="378988" name="Text Box 108"/>
          <p:cNvSpPr txBox="1">
            <a:spLocks noChangeArrowheads="1"/>
          </p:cNvSpPr>
          <p:nvPr/>
        </p:nvSpPr>
        <p:spPr bwMode="auto">
          <a:xfrm>
            <a:off x="2700338" y="1988840"/>
            <a:ext cx="287337"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B</a:t>
            </a:r>
          </a:p>
        </p:txBody>
      </p:sp>
      <p:sp>
        <p:nvSpPr>
          <p:cNvPr id="378989" name="Text Box 109"/>
          <p:cNvSpPr txBox="1">
            <a:spLocks noChangeArrowheads="1"/>
          </p:cNvSpPr>
          <p:nvPr/>
        </p:nvSpPr>
        <p:spPr bwMode="auto">
          <a:xfrm>
            <a:off x="1979613" y="2638127"/>
            <a:ext cx="287337"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C</a:t>
            </a:r>
          </a:p>
        </p:txBody>
      </p:sp>
      <p:sp>
        <p:nvSpPr>
          <p:cNvPr id="378990" name="Text Box 110"/>
          <p:cNvSpPr txBox="1">
            <a:spLocks noChangeArrowheads="1"/>
          </p:cNvSpPr>
          <p:nvPr/>
        </p:nvSpPr>
        <p:spPr bwMode="auto">
          <a:xfrm>
            <a:off x="1835150" y="3214390"/>
            <a:ext cx="287338"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D</a:t>
            </a:r>
          </a:p>
        </p:txBody>
      </p:sp>
      <p:sp>
        <p:nvSpPr>
          <p:cNvPr id="378991" name="Text Box 111"/>
          <p:cNvSpPr txBox="1">
            <a:spLocks noChangeArrowheads="1"/>
          </p:cNvSpPr>
          <p:nvPr/>
        </p:nvSpPr>
        <p:spPr bwMode="auto">
          <a:xfrm>
            <a:off x="3779838" y="1988840"/>
            <a:ext cx="287337"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E</a:t>
            </a:r>
          </a:p>
        </p:txBody>
      </p:sp>
      <p:sp>
        <p:nvSpPr>
          <p:cNvPr id="378992" name="Oval 112"/>
          <p:cNvSpPr>
            <a:spLocks noChangeArrowheads="1"/>
          </p:cNvSpPr>
          <p:nvPr/>
        </p:nvSpPr>
        <p:spPr bwMode="auto">
          <a:xfrm>
            <a:off x="4140200" y="2133302"/>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5</a:t>
            </a:r>
          </a:p>
        </p:txBody>
      </p:sp>
      <p:cxnSp>
        <p:nvCxnSpPr>
          <p:cNvPr id="378993" name="AutoShape 113"/>
          <p:cNvCxnSpPr>
            <a:cxnSpLocks noChangeShapeType="1"/>
            <a:stCxn id="378973" idx="6"/>
            <a:endCxn id="378992" idx="2"/>
          </p:cNvCxnSpPr>
          <p:nvPr/>
        </p:nvCxnSpPr>
        <p:spPr bwMode="auto">
          <a:xfrm>
            <a:off x="3708400" y="2350790"/>
            <a:ext cx="431800" cy="0"/>
          </a:xfrm>
          <a:prstGeom prst="straightConnector1">
            <a:avLst/>
          </a:prstGeom>
          <a:noFill/>
          <a:ln w="9525">
            <a:solidFill>
              <a:schemeClr val="tx1"/>
            </a:solidFill>
            <a:round/>
            <a:headEnd/>
            <a:tailEnd type="triangle" w="med" len="med"/>
          </a:ln>
          <a:effectLst/>
        </p:spPr>
      </p:cxnSp>
      <p:sp>
        <p:nvSpPr>
          <p:cNvPr id="378994" name="Text Box 114"/>
          <p:cNvSpPr txBox="1">
            <a:spLocks noChangeArrowheads="1"/>
          </p:cNvSpPr>
          <p:nvPr/>
        </p:nvSpPr>
        <p:spPr bwMode="auto">
          <a:xfrm>
            <a:off x="5003800" y="1988840"/>
            <a:ext cx="287338"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F</a:t>
            </a:r>
          </a:p>
        </p:txBody>
      </p:sp>
      <p:sp>
        <p:nvSpPr>
          <p:cNvPr id="378995" name="Text Box 115"/>
          <p:cNvSpPr txBox="1">
            <a:spLocks noChangeArrowheads="1"/>
          </p:cNvSpPr>
          <p:nvPr/>
        </p:nvSpPr>
        <p:spPr bwMode="auto">
          <a:xfrm>
            <a:off x="4643438" y="2565102"/>
            <a:ext cx="287337"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G</a:t>
            </a:r>
          </a:p>
        </p:txBody>
      </p:sp>
      <p:sp>
        <p:nvSpPr>
          <p:cNvPr id="378996" name="Text Box 116"/>
          <p:cNvSpPr txBox="1">
            <a:spLocks noChangeArrowheads="1"/>
          </p:cNvSpPr>
          <p:nvPr/>
        </p:nvSpPr>
        <p:spPr bwMode="auto">
          <a:xfrm>
            <a:off x="3635375" y="2925465"/>
            <a:ext cx="287338"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H</a:t>
            </a:r>
          </a:p>
        </p:txBody>
      </p:sp>
      <p:sp>
        <p:nvSpPr>
          <p:cNvPr id="378997" name="Text Box 117"/>
          <p:cNvSpPr txBox="1">
            <a:spLocks noChangeArrowheads="1"/>
          </p:cNvSpPr>
          <p:nvPr/>
        </p:nvSpPr>
        <p:spPr bwMode="auto">
          <a:xfrm>
            <a:off x="5867400" y="2709565"/>
            <a:ext cx="287338"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I</a:t>
            </a:r>
          </a:p>
        </p:txBody>
      </p:sp>
      <p:sp>
        <p:nvSpPr>
          <p:cNvPr id="378998" name="Text Box 118"/>
          <p:cNvSpPr txBox="1">
            <a:spLocks noChangeArrowheads="1"/>
          </p:cNvSpPr>
          <p:nvPr/>
        </p:nvSpPr>
        <p:spPr bwMode="auto">
          <a:xfrm>
            <a:off x="6948488" y="2854027"/>
            <a:ext cx="287337"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J</a:t>
            </a:r>
          </a:p>
        </p:txBody>
      </p:sp>
      <p:sp>
        <p:nvSpPr>
          <p:cNvPr id="38" name="下矢印 37"/>
          <p:cNvSpPr/>
          <p:nvPr/>
        </p:nvSpPr>
        <p:spPr bwMode="auto">
          <a:xfrm>
            <a:off x="3286484" y="1736924"/>
            <a:ext cx="376308" cy="396379"/>
          </a:xfrm>
          <a:prstGeom prst="downArrow">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
        <p:nvSpPr>
          <p:cNvPr id="39" name="下矢印 38"/>
          <p:cNvSpPr/>
          <p:nvPr/>
        </p:nvSpPr>
        <p:spPr bwMode="auto">
          <a:xfrm>
            <a:off x="4167946" y="1736923"/>
            <a:ext cx="376308" cy="396379"/>
          </a:xfrm>
          <a:prstGeom prst="downArrow">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
        <p:nvSpPr>
          <p:cNvPr id="40" name="テキスト ボックス 39"/>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170</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ctrTitle"/>
          </p:nvPr>
        </p:nvSpPr>
        <p:spPr>
          <a:xfrm>
            <a:off x="468313" y="836613"/>
            <a:ext cx="8207375" cy="5329237"/>
          </a:xfrm>
        </p:spPr>
        <p:txBody>
          <a:bodyPr/>
          <a:lstStyle/>
          <a:p>
            <a:r>
              <a:rPr lang="ja-JP" altLang="en-US" dirty="0"/>
              <a:t>アローダイアグラムの描き方</a:t>
            </a:r>
            <a:br>
              <a:rPr lang="ja-JP" altLang="en-US" dirty="0"/>
            </a:br>
            <a:r>
              <a:rPr lang="en-US" altLang="ja-JP" dirty="0">
                <a:solidFill>
                  <a:srgbClr val="6666FF"/>
                </a:solidFill>
              </a:rPr>
              <a:t>PERT</a:t>
            </a:r>
            <a:r>
              <a:rPr lang="ja-JP" altLang="en-US" dirty="0">
                <a:solidFill>
                  <a:srgbClr val="6666FF"/>
                </a:solidFill>
              </a:rPr>
              <a:t>計算</a:t>
            </a:r>
            <a:br>
              <a:rPr lang="ja-JP" altLang="en-US" dirty="0">
                <a:solidFill>
                  <a:srgbClr val="6666FF"/>
                </a:solidFill>
              </a:rPr>
            </a:br>
            <a:r>
              <a:rPr lang="ja-JP" altLang="en-US" dirty="0">
                <a:solidFill>
                  <a:srgbClr val="6666FF"/>
                </a:solidFill>
              </a:rPr>
              <a:t>クリティカルパス</a:t>
            </a:r>
            <a:br>
              <a:rPr lang="ja-JP" altLang="en-US" dirty="0">
                <a:solidFill>
                  <a:srgbClr val="6666FF"/>
                </a:solidFill>
              </a:rPr>
            </a:br>
            <a:r>
              <a:rPr lang="ja-JP" altLang="en-US" dirty="0">
                <a:solidFill>
                  <a:srgbClr val="6666FF"/>
                </a:solidFill>
              </a:rPr>
              <a:t>作業時間の見積もり</a:t>
            </a:r>
            <a:br>
              <a:rPr lang="ja-JP" altLang="en-US" dirty="0">
                <a:solidFill>
                  <a:srgbClr val="6666FF"/>
                </a:solidFill>
              </a:rPr>
            </a:br>
            <a:r>
              <a:rPr lang="ja-JP" altLang="en-US" dirty="0">
                <a:solidFill>
                  <a:srgbClr val="6666FF"/>
                </a:solidFill>
              </a:rPr>
              <a:t>計画変更</a:t>
            </a:r>
            <a:br>
              <a:rPr lang="ja-JP" altLang="en-US" dirty="0">
                <a:solidFill>
                  <a:srgbClr val="6666FF"/>
                </a:solidFill>
              </a:rPr>
            </a:br>
            <a:r>
              <a:rPr lang="ja-JP" altLang="en-US" dirty="0">
                <a:solidFill>
                  <a:srgbClr val="6666FF"/>
                </a:solidFill>
              </a:rPr>
              <a:t>日程管理</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20ED15B8-48B0-41E9-9469-DE2409066AFE}" type="slidenum">
              <a:rPr lang="en-US" altLang="ja-JP"/>
              <a:pPr/>
              <a:t>18</a:t>
            </a:fld>
            <a:endParaRPr lang="en-US" altLang="ja-JP"/>
          </a:p>
        </p:txBody>
      </p:sp>
      <p:sp>
        <p:nvSpPr>
          <p:cNvPr id="258050" name="Rectangle 2"/>
          <p:cNvSpPr>
            <a:spLocks noGrp="1" noChangeArrowheads="1"/>
          </p:cNvSpPr>
          <p:nvPr>
            <p:ph type="title"/>
          </p:nvPr>
        </p:nvSpPr>
        <p:spPr/>
        <p:txBody>
          <a:bodyPr/>
          <a:lstStyle/>
          <a:p>
            <a:r>
              <a:rPr lang="ja-JP" altLang="en-US" dirty="0"/>
              <a:t>矢印</a:t>
            </a:r>
            <a:r>
              <a:rPr lang="ja-JP" altLang="en-US" dirty="0" smtClean="0"/>
              <a:t>は作業を表す</a:t>
            </a:r>
            <a:endParaRPr lang="en-US" altLang="ja-JP" dirty="0"/>
          </a:p>
        </p:txBody>
      </p:sp>
      <p:sp>
        <p:nvSpPr>
          <p:cNvPr id="258051" name="Rectangle 3"/>
          <p:cNvSpPr>
            <a:spLocks noGrp="1" noChangeArrowheads="1"/>
          </p:cNvSpPr>
          <p:nvPr>
            <p:ph type="body" idx="1"/>
          </p:nvPr>
        </p:nvSpPr>
        <p:spPr/>
        <p:txBody>
          <a:bodyPr/>
          <a:lstStyle/>
          <a:p>
            <a:r>
              <a:rPr lang="ja-JP" altLang="en-US" dirty="0" smtClean="0"/>
              <a:t>作業は２つ</a:t>
            </a:r>
            <a:r>
              <a:rPr lang="ja-JP" altLang="en-US" dirty="0"/>
              <a:t>のノードを結ぶ</a:t>
            </a:r>
            <a:r>
              <a:rPr lang="ja-JP" altLang="en-US" dirty="0">
                <a:solidFill>
                  <a:srgbClr val="FF0000"/>
                </a:solidFill>
              </a:rPr>
              <a:t>１本の矢印</a:t>
            </a:r>
            <a:r>
              <a:rPr lang="ja-JP" altLang="en-US" dirty="0"/>
              <a:t>で表す</a:t>
            </a:r>
          </a:p>
          <a:p>
            <a:r>
              <a:rPr lang="ja-JP" altLang="en-US" dirty="0"/>
              <a:t>ノードに通し番号を付け、作業を</a:t>
            </a:r>
            <a:r>
              <a:rPr lang="en-US" altLang="ja-JP" dirty="0"/>
              <a:t>(</a:t>
            </a:r>
            <a:r>
              <a:rPr lang="en-US" altLang="ja-JP" dirty="0" err="1"/>
              <a:t>j,k</a:t>
            </a:r>
            <a:r>
              <a:rPr lang="en-US" altLang="ja-JP" dirty="0"/>
              <a:t>)</a:t>
            </a:r>
            <a:r>
              <a:rPr lang="ja-JP" altLang="en-US" dirty="0" err="1"/>
              <a:t>のように</a:t>
            </a:r>
            <a:r>
              <a:rPr lang="ja-JP" altLang="en-US" dirty="0"/>
              <a:t>表す</a:t>
            </a:r>
          </a:p>
          <a:p>
            <a:r>
              <a:rPr lang="ja-JP" altLang="en-US" dirty="0"/>
              <a:t>特定の２つのノードを結ぶ</a:t>
            </a:r>
            <a:r>
              <a:rPr lang="ja-JP" altLang="en-US" dirty="0">
                <a:solidFill>
                  <a:srgbClr val="FF0000"/>
                </a:solidFill>
              </a:rPr>
              <a:t>矢印は高々１本</a:t>
            </a:r>
          </a:p>
          <a:p>
            <a:r>
              <a:rPr lang="ja-JP" altLang="en-US" dirty="0"/>
              <a:t>矢印</a:t>
            </a:r>
            <a:r>
              <a:rPr lang="ja-JP" altLang="en-US" dirty="0" smtClean="0"/>
              <a:t>は（できるだけ）右向き</a:t>
            </a:r>
            <a:endParaRPr lang="ja-JP" altLang="en-US" dirty="0"/>
          </a:p>
        </p:txBody>
      </p:sp>
      <p:sp>
        <p:nvSpPr>
          <p:cNvPr id="258061" name="Oval 13"/>
          <p:cNvSpPr>
            <a:spLocks noChangeArrowheads="1"/>
          </p:cNvSpPr>
          <p:nvPr/>
        </p:nvSpPr>
        <p:spPr bwMode="auto">
          <a:xfrm>
            <a:off x="5219700" y="5229225"/>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2</a:t>
            </a:r>
          </a:p>
        </p:txBody>
      </p:sp>
      <p:cxnSp>
        <p:nvCxnSpPr>
          <p:cNvPr id="258062" name="AutoShape 14"/>
          <p:cNvCxnSpPr>
            <a:cxnSpLocks noChangeShapeType="1"/>
            <a:stCxn id="258063" idx="6"/>
            <a:endCxn id="258061" idx="2"/>
          </p:cNvCxnSpPr>
          <p:nvPr/>
        </p:nvCxnSpPr>
        <p:spPr bwMode="auto">
          <a:xfrm>
            <a:off x="2698750" y="5446713"/>
            <a:ext cx="2520950" cy="0"/>
          </a:xfrm>
          <a:prstGeom prst="straightConnector1">
            <a:avLst/>
          </a:prstGeom>
          <a:noFill/>
          <a:ln w="9525">
            <a:solidFill>
              <a:schemeClr val="tx1"/>
            </a:solidFill>
            <a:round/>
            <a:headEnd/>
            <a:tailEnd type="triangle" w="med" len="med"/>
          </a:ln>
          <a:effectLst/>
        </p:spPr>
      </p:cxnSp>
      <p:sp>
        <p:nvSpPr>
          <p:cNvPr id="258063" name="Oval 15"/>
          <p:cNvSpPr>
            <a:spLocks noChangeArrowheads="1"/>
          </p:cNvSpPr>
          <p:nvPr/>
        </p:nvSpPr>
        <p:spPr bwMode="auto">
          <a:xfrm>
            <a:off x="2266950" y="5229225"/>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1</a:t>
            </a:r>
          </a:p>
        </p:txBody>
      </p:sp>
      <p:sp>
        <p:nvSpPr>
          <p:cNvPr id="258064" name="Text Box 16"/>
          <p:cNvSpPr txBox="1">
            <a:spLocks noChangeArrowheads="1"/>
          </p:cNvSpPr>
          <p:nvPr/>
        </p:nvSpPr>
        <p:spPr bwMode="auto">
          <a:xfrm>
            <a:off x="3203575" y="5084763"/>
            <a:ext cx="1223963" cy="336550"/>
          </a:xfrm>
          <a:prstGeom prst="rect">
            <a:avLst/>
          </a:prstGeom>
          <a:noFill/>
          <a:ln w="9525">
            <a:noFill/>
            <a:miter lim="800000"/>
            <a:headEnd/>
            <a:tailEnd/>
          </a:ln>
          <a:effectLst/>
        </p:spPr>
        <p:txBody>
          <a:bodyPr>
            <a:spAutoFit/>
          </a:bodyPr>
          <a:lstStyle/>
          <a:p>
            <a:pPr>
              <a:spcBef>
                <a:spcPct val="50000"/>
              </a:spcBef>
            </a:pPr>
            <a:r>
              <a:rPr lang="ja-JP" altLang="en-US" sz="1600" b="1">
                <a:solidFill>
                  <a:srgbClr val="0000FF"/>
                </a:solidFill>
              </a:rPr>
              <a:t>作業</a:t>
            </a:r>
            <a:r>
              <a:rPr lang="en-US" altLang="ja-JP" sz="1600" b="1">
                <a:solidFill>
                  <a:srgbClr val="0000FF"/>
                </a:solidFill>
              </a:rPr>
              <a:t>A(5)</a:t>
            </a:r>
          </a:p>
        </p:txBody>
      </p:sp>
      <p:sp>
        <p:nvSpPr>
          <p:cNvPr id="258065" name="Text Box 17"/>
          <p:cNvSpPr txBox="1">
            <a:spLocks noChangeArrowheads="1"/>
          </p:cNvSpPr>
          <p:nvPr/>
        </p:nvSpPr>
        <p:spPr bwMode="auto">
          <a:xfrm>
            <a:off x="2987675" y="5516563"/>
            <a:ext cx="1871663" cy="336550"/>
          </a:xfrm>
          <a:prstGeom prst="rect">
            <a:avLst/>
          </a:prstGeom>
          <a:noFill/>
          <a:ln w="9525">
            <a:noFill/>
            <a:miter lim="800000"/>
            <a:headEnd/>
            <a:tailEnd/>
          </a:ln>
          <a:effectLst/>
        </p:spPr>
        <p:txBody>
          <a:bodyPr>
            <a:spAutoFit/>
          </a:bodyPr>
          <a:lstStyle/>
          <a:p>
            <a:pPr>
              <a:spcBef>
                <a:spcPct val="50000"/>
              </a:spcBef>
            </a:pPr>
            <a:r>
              <a:rPr lang="ja-JP" altLang="en-US" sz="1600" b="1">
                <a:solidFill>
                  <a:srgbClr val="0000FF"/>
                </a:solidFill>
              </a:rPr>
              <a:t>作業</a:t>
            </a:r>
            <a:r>
              <a:rPr lang="en-US" altLang="ja-JP" sz="1600" b="1">
                <a:solidFill>
                  <a:srgbClr val="0000FF"/>
                </a:solidFill>
              </a:rPr>
              <a:t>(1,2)(5)</a:t>
            </a:r>
          </a:p>
        </p:txBody>
      </p:sp>
      <p:sp>
        <p:nvSpPr>
          <p:cNvPr id="258067" name="AutoShape 19"/>
          <p:cNvSpPr>
            <a:spLocks/>
          </p:cNvSpPr>
          <p:nvPr/>
        </p:nvSpPr>
        <p:spPr bwMode="auto">
          <a:xfrm>
            <a:off x="5419725" y="4325938"/>
            <a:ext cx="1868488" cy="495300"/>
          </a:xfrm>
          <a:prstGeom prst="borderCallout2">
            <a:avLst>
              <a:gd name="adj1" fmla="val 23079"/>
              <a:gd name="adj2" fmla="val -4079"/>
              <a:gd name="adj3" fmla="val 23079"/>
              <a:gd name="adj4" fmla="val -37468"/>
              <a:gd name="adj5" fmla="val 165065"/>
              <a:gd name="adj6" fmla="val -71028"/>
            </a:avLst>
          </a:prstGeom>
          <a:solidFill>
            <a:srgbClr val="CCFFFF"/>
          </a:solidFill>
          <a:ln w="9525">
            <a:solidFill>
              <a:srgbClr val="FF0000"/>
            </a:solidFill>
            <a:miter lim="800000"/>
            <a:headEnd/>
            <a:tailEnd type="triangle" w="med" len="med"/>
          </a:ln>
          <a:effectLst/>
        </p:spPr>
        <p:txBody>
          <a:bodyPr anchor="ctr"/>
          <a:lstStyle/>
          <a:p>
            <a:r>
              <a:rPr lang="ja-JP" altLang="en-US" sz="1600" b="1">
                <a:solidFill>
                  <a:srgbClr val="FF0000"/>
                </a:solidFill>
                <a:ea typeface="HG丸ｺﾞｼｯｸM-PRO" pitchFamily="50" charset="-128"/>
              </a:rPr>
              <a:t>作業見積もり時間</a:t>
            </a:r>
          </a:p>
        </p:txBody>
      </p:sp>
      <p:sp>
        <p:nvSpPr>
          <p:cNvPr id="12" name="テキスト ボックス 11"/>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170</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 5"/>
          <p:cNvSpPr>
            <a:spLocks noGrp="1"/>
          </p:cNvSpPr>
          <p:nvPr>
            <p:ph type="sldNum" sz="quarter" idx="12"/>
          </p:nvPr>
        </p:nvSpPr>
        <p:spPr/>
        <p:txBody>
          <a:bodyPr/>
          <a:lstStyle/>
          <a:p>
            <a:fld id="{522CF2A2-5168-46B7-9EA7-8AFBE0FA3AFA}" type="slidenum">
              <a:rPr lang="en-US" altLang="ja-JP"/>
              <a:pPr/>
              <a:t>19</a:t>
            </a:fld>
            <a:endParaRPr lang="en-US" altLang="ja-JP"/>
          </a:p>
        </p:txBody>
      </p:sp>
      <p:sp>
        <p:nvSpPr>
          <p:cNvPr id="285698" name="Rectangle 2"/>
          <p:cNvSpPr>
            <a:spLocks noGrp="1" noChangeArrowheads="1"/>
          </p:cNvSpPr>
          <p:nvPr>
            <p:ph type="title"/>
          </p:nvPr>
        </p:nvSpPr>
        <p:spPr/>
        <p:txBody>
          <a:bodyPr/>
          <a:lstStyle/>
          <a:p>
            <a:r>
              <a:rPr lang="ja-JP" altLang="en-US" dirty="0" smtClean="0"/>
              <a:t>ノードはプロジェクトの状態を表す</a:t>
            </a:r>
            <a:endParaRPr lang="en-US" altLang="ja-JP" dirty="0"/>
          </a:p>
        </p:txBody>
      </p:sp>
      <p:sp>
        <p:nvSpPr>
          <p:cNvPr id="285699" name="Rectangle 3"/>
          <p:cNvSpPr>
            <a:spLocks noGrp="1" noChangeArrowheads="1"/>
          </p:cNvSpPr>
          <p:nvPr>
            <p:ph type="body" idx="1"/>
          </p:nvPr>
        </p:nvSpPr>
        <p:spPr>
          <a:xfrm>
            <a:off x="685800" y="1676400"/>
            <a:ext cx="7772400" cy="2184400"/>
          </a:xfrm>
        </p:spPr>
        <p:txBody>
          <a:bodyPr/>
          <a:lstStyle/>
          <a:p>
            <a:r>
              <a:rPr lang="ja-JP" altLang="en-US" dirty="0" smtClean="0"/>
              <a:t>そのノードを終点とする矢印（作業）が終了した，という状態を表す</a:t>
            </a:r>
            <a:endParaRPr lang="en-US" altLang="ja-JP" dirty="0" smtClean="0"/>
          </a:p>
          <a:p>
            <a:r>
              <a:rPr lang="ja-JP" altLang="en-US" dirty="0"/>
              <a:t>そのノード</a:t>
            </a:r>
            <a:r>
              <a:rPr lang="ja-JP" altLang="en-US" dirty="0" smtClean="0"/>
              <a:t>を支店とする矢印（作業）が開始できるという状態を表す</a:t>
            </a:r>
            <a:endParaRPr lang="ja-JP" altLang="en-US" dirty="0"/>
          </a:p>
        </p:txBody>
      </p:sp>
      <p:sp>
        <p:nvSpPr>
          <p:cNvPr id="285710" name="Oval 14"/>
          <p:cNvSpPr>
            <a:spLocks noChangeArrowheads="1"/>
          </p:cNvSpPr>
          <p:nvPr/>
        </p:nvSpPr>
        <p:spPr bwMode="auto">
          <a:xfrm>
            <a:off x="3708400" y="5300663"/>
            <a:ext cx="431800" cy="433387"/>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2</a:t>
            </a:r>
          </a:p>
        </p:txBody>
      </p:sp>
      <p:cxnSp>
        <p:nvCxnSpPr>
          <p:cNvPr id="285711" name="AutoShape 15"/>
          <p:cNvCxnSpPr>
            <a:cxnSpLocks noChangeShapeType="1"/>
            <a:stCxn id="285712" idx="6"/>
            <a:endCxn id="285710" idx="2"/>
          </p:cNvCxnSpPr>
          <p:nvPr/>
        </p:nvCxnSpPr>
        <p:spPr bwMode="auto">
          <a:xfrm>
            <a:off x="2268538" y="5518150"/>
            <a:ext cx="1439862" cy="0"/>
          </a:xfrm>
          <a:prstGeom prst="straightConnector1">
            <a:avLst/>
          </a:prstGeom>
          <a:noFill/>
          <a:ln w="28575">
            <a:solidFill>
              <a:schemeClr val="tx1"/>
            </a:solidFill>
            <a:round/>
            <a:headEnd/>
            <a:tailEnd type="triangle" w="med" len="med"/>
          </a:ln>
          <a:effectLst/>
        </p:spPr>
      </p:cxnSp>
      <p:sp>
        <p:nvSpPr>
          <p:cNvPr id="285712" name="Oval 16"/>
          <p:cNvSpPr>
            <a:spLocks noChangeArrowheads="1"/>
          </p:cNvSpPr>
          <p:nvPr/>
        </p:nvSpPr>
        <p:spPr bwMode="auto">
          <a:xfrm>
            <a:off x="1836738" y="5300663"/>
            <a:ext cx="431800" cy="433387"/>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1</a:t>
            </a:r>
          </a:p>
        </p:txBody>
      </p:sp>
      <p:sp>
        <p:nvSpPr>
          <p:cNvPr id="285713" name="Text Box 17"/>
          <p:cNvSpPr txBox="1">
            <a:spLocks noChangeArrowheads="1"/>
          </p:cNvSpPr>
          <p:nvPr/>
        </p:nvSpPr>
        <p:spPr bwMode="auto">
          <a:xfrm>
            <a:off x="2555875" y="5156200"/>
            <a:ext cx="1223963"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A(5)</a:t>
            </a:r>
          </a:p>
        </p:txBody>
      </p:sp>
      <p:sp>
        <p:nvSpPr>
          <p:cNvPr id="285715" name="AutoShape 19"/>
          <p:cNvSpPr>
            <a:spLocks/>
          </p:cNvSpPr>
          <p:nvPr/>
        </p:nvSpPr>
        <p:spPr bwMode="auto">
          <a:xfrm>
            <a:off x="4932363" y="3924300"/>
            <a:ext cx="3643312" cy="839788"/>
          </a:xfrm>
          <a:prstGeom prst="borderCallout2">
            <a:avLst>
              <a:gd name="adj1" fmla="val 13611"/>
              <a:gd name="adj2" fmla="val -2093"/>
              <a:gd name="adj3" fmla="val 13611"/>
              <a:gd name="adj4" fmla="val -14685"/>
              <a:gd name="adj5" fmla="val 162759"/>
              <a:gd name="adj6" fmla="val -27407"/>
            </a:avLst>
          </a:prstGeom>
          <a:noFill/>
          <a:ln w="28575">
            <a:solidFill>
              <a:srgbClr val="FF0000"/>
            </a:solidFill>
            <a:miter lim="800000"/>
            <a:headEnd/>
            <a:tailEnd type="triangle" w="med" len="med"/>
          </a:ln>
          <a:effectLst/>
        </p:spPr>
        <p:txBody>
          <a:bodyPr anchor="ctr"/>
          <a:lstStyle/>
          <a:p>
            <a:r>
              <a:rPr lang="ja-JP" altLang="en-US" sz="1800" b="1">
                <a:solidFill>
                  <a:srgbClr val="FF0000"/>
                </a:solidFill>
                <a:ea typeface="HG丸ｺﾞｼｯｸM-PRO" pitchFamily="50" charset="-128"/>
              </a:rPr>
              <a:t>作業</a:t>
            </a:r>
            <a:r>
              <a:rPr lang="en-US" altLang="ja-JP" sz="1800" b="1">
                <a:solidFill>
                  <a:srgbClr val="FF0000"/>
                </a:solidFill>
                <a:ea typeface="HG丸ｺﾞｼｯｸM-PRO" pitchFamily="50" charset="-128"/>
              </a:rPr>
              <a:t>A</a:t>
            </a:r>
            <a:r>
              <a:rPr lang="ja-JP" altLang="en-US" sz="1800" b="1">
                <a:solidFill>
                  <a:srgbClr val="FF0000"/>
                </a:solidFill>
                <a:ea typeface="HG丸ｺﾞｼｯｸM-PRO" pitchFamily="50" charset="-128"/>
              </a:rPr>
              <a:t>が完了して</a:t>
            </a:r>
          </a:p>
          <a:p>
            <a:r>
              <a:rPr lang="ja-JP" altLang="en-US" sz="1800" b="1">
                <a:solidFill>
                  <a:srgbClr val="FF0000"/>
                </a:solidFill>
                <a:ea typeface="HG丸ｺﾞｼｯｸM-PRO" pitchFamily="50" charset="-128"/>
              </a:rPr>
              <a:t>作業</a:t>
            </a:r>
            <a:r>
              <a:rPr lang="en-US" altLang="ja-JP" sz="1800" b="1">
                <a:solidFill>
                  <a:srgbClr val="FF0000"/>
                </a:solidFill>
                <a:ea typeface="HG丸ｺﾞｼｯｸM-PRO" pitchFamily="50" charset="-128"/>
              </a:rPr>
              <a:t>B</a:t>
            </a:r>
            <a:r>
              <a:rPr lang="ja-JP" altLang="en-US" sz="1800" b="1">
                <a:solidFill>
                  <a:srgbClr val="FF0000"/>
                </a:solidFill>
                <a:ea typeface="HG丸ｺﾞｼｯｸM-PRO" pitchFamily="50" charset="-128"/>
              </a:rPr>
              <a:t>に着手できる、という状態</a:t>
            </a:r>
          </a:p>
        </p:txBody>
      </p:sp>
      <p:sp>
        <p:nvSpPr>
          <p:cNvPr id="285716" name="Oval 20"/>
          <p:cNvSpPr>
            <a:spLocks noChangeArrowheads="1"/>
          </p:cNvSpPr>
          <p:nvPr/>
        </p:nvSpPr>
        <p:spPr bwMode="auto">
          <a:xfrm>
            <a:off x="5508625" y="5300663"/>
            <a:ext cx="431800" cy="433387"/>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3</a:t>
            </a:r>
          </a:p>
        </p:txBody>
      </p:sp>
      <p:cxnSp>
        <p:nvCxnSpPr>
          <p:cNvPr id="285717" name="AutoShape 21"/>
          <p:cNvCxnSpPr>
            <a:cxnSpLocks noChangeShapeType="1"/>
            <a:stCxn id="285710" idx="6"/>
            <a:endCxn id="285716" idx="2"/>
          </p:cNvCxnSpPr>
          <p:nvPr/>
        </p:nvCxnSpPr>
        <p:spPr bwMode="auto">
          <a:xfrm>
            <a:off x="4140200" y="5518150"/>
            <a:ext cx="1368425" cy="0"/>
          </a:xfrm>
          <a:prstGeom prst="straightConnector1">
            <a:avLst/>
          </a:prstGeom>
          <a:noFill/>
          <a:ln w="28575">
            <a:solidFill>
              <a:schemeClr val="tx1"/>
            </a:solidFill>
            <a:round/>
            <a:headEnd/>
            <a:tailEnd type="triangle" w="med" len="med"/>
          </a:ln>
          <a:effectLst/>
        </p:spPr>
      </p:cxnSp>
      <p:sp>
        <p:nvSpPr>
          <p:cNvPr id="285718" name="Text Box 22"/>
          <p:cNvSpPr txBox="1">
            <a:spLocks noChangeArrowheads="1"/>
          </p:cNvSpPr>
          <p:nvPr/>
        </p:nvSpPr>
        <p:spPr bwMode="auto">
          <a:xfrm>
            <a:off x="4267200" y="5156200"/>
            <a:ext cx="1168400"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B(3)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2A0D352C-1C07-4429-92D3-11A1A324F2D1}" type="slidenum">
              <a:rPr lang="en-US" altLang="ja-JP"/>
              <a:pPr/>
              <a:t>2</a:t>
            </a:fld>
            <a:endParaRPr lang="en-US" altLang="ja-JP"/>
          </a:p>
        </p:txBody>
      </p:sp>
      <p:sp>
        <p:nvSpPr>
          <p:cNvPr id="249858" name="Rectangle 2"/>
          <p:cNvSpPr>
            <a:spLocks noGrp="1" noChangeArrowheads="1"/>
          </p:cNvSpPr>
          <p:nvPr>
            <p:ph type="title"/>
          </p:nvPr>
        </p:nvSpPr>
        <p:spPr/>
        <p:txBody>
          <a:bodyPr/>
          <a:lstStyle/>
          <a:p>
            <a:r>
              <a:rPr lang="ja-JP" altLang="en-US" dirty="0"/>
              <a:t>日程計画とは</a:t>
            </a:r>
          </a:p>
        </p:txBody>
      </p:sp>
      <p:sp>
        <p:nvSpPr>
          <p:cNvPr id="249859" name="Rectangle 3"/>
          <p:cNvSpPr>
            <a:spLocks noGrp="1" noChangeArrowheads="1"/>
          </p:cNvSpPr>
          <p:nvPr>
            <p:ph type="body" idx="1"/>
          </p:nvPr>
        </p:nvSpPr>
        <p:spPr/>
        <p:txBody>
          <a:bodyPr/>
          <a:lstStyle/>
          <a:p>
            <a:r>
              <a:rPr lang="ja-JP" altLang="en-US" dirty="0"/>
              <a:t>例　</a:t>
            </a:r>
            <a:r>
              <a:rPr lang="ja-JP" altLang="en-US" dirty="0" smtClean="0"/>
              <a:t>東京スカイツリーを</a:t>
            </a:r>
            <a:r>
              <a:rPr lang="ja-JP" altLang="en-US" dirty="0"/>
              <a:t>建設するための段取り？</a:t>
            </a:r>
          </a:p>
          <a:p>
            <a:r>
              <a:rPr lang="ja-JP" altLang="en-US" dirty="0"/>
              <a:t>例　コンビニの新店舗開店までの段取り？</a:t>
            </a:r>
          </a:p>
          <a:p>
            <a:r>
              <a:rPr lang="ja-JP" altLang="en-US" dirty="0"/>
              <a:t>例　理工展のイベント企画の段取り？</a:t>
            </a:r>
          </a:p>
          <a:p>
            <a:r>
              <a:rPr lang="ja-JP" altLang="en-US" dirty="0"/>
              <a:t>例　試験まであと２週間、やらなければいけないのは４科目、さて進級できるためには？</a:t>
            </a:r>
          </a:p>
        </p:txBody>
      </p:sp>
      <p:pic>
        <p:nvPicPr>
          <p:cNvPr id="393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293096"/>
            <a:ext cx="17621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165</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 5"/>
          <p:cNvSpPr>
            <a:spLocks noGrp="1"/>
          </p:cNvSpPr>
          <p:nvPr>
            <p:ph type="sldNum" sz="quarter" idx="12"/>
          </p:nvPr>
        </p:nvSpPr>
        <p:spPr/>
        <p:txBody>
          <a:bodyPr/>
          <a:lstStyle/>
          <a:p>
            <a:fld id="{AFC3145C-550B-498A-820D-2997791873B5}" type="slidenum">
              <a:rPr lang="en-US" altLang="ja-JP"/>
              <a:pPr/>
              <a:t>20</a:t>
            </a:fld>
            <a:endParaRPr lang="en-US" altLang="ja-JP"/>
          </a:p>
        </p:txBody>
      </p:sp>
      <p:sp>
        <p:nvSpPr>
          <p:cNvPr id="260098" name="Rectangle 2"/>
          <p:cNvSpPr>
            <a:spLocks noGrp="1" noChangeArrowheads="1"/>
          </p:cNvSpPr>
          <p:nvPr>
            <p:ph type="title"/>
          </p:nvPr>
        </p:nvSpPr>
        <p:spPr/>
        <p:txBody>
          <a:bodyPr/>
          <a:lstStyle/>
          <a:p>
            <a:r>
              <a:rPr lang="ja-JP" altLang="en-US" dirty="0" smtClean="0"/>
              <a:t>ノードと先行、後続作業の関係</a:t>
            </a:r>
            <a:endParaRPr lang="en-US" altLang="ja-JP" dirty="0"/>
          </a:p>
        </p:txBody>
      </p:sp>
      <p:sp>
        <p:nvSpPr>
          <p:cNvPr id="260099" name="Rectangle 3"/>
          <p:cNvSpPr>
            <a:spLocks noGrp="1" noChangeArrowheads="1"/>
          </p:cNvSpPr>
          <p:nvPr>
            <p:ph type="body" idx="1"/>
          </p:nvPr>
        </p:nvSpPr>
        <p:spPr>
          <a:xfrm>
            <a:off x="685800" y="1676399"/>
            <a:ext cx="7772400" cy="2063751"/>
          </a:xfrm>
        </p:spPr>
        <p:txBody>
          <a:bodyPr/>
          <a:lstStyle/>
          <a:p>
            <a:r>
              <a:rPr lang="ja-JP" altLang="en-US" dirty="0" smtClean="0"/>
              <a:t>ある作業の先行作業は、その作業の開始ノードより前になければいけない</a:t>
            </a:r>
            <a:endParaRPr lang="en-US" altLang="ja-JP" dirty="0" smtClean="0"/>
          </a:p>
          <a:p>
            <a:r>
              <a:rPr lang="ja-JP" altLang="en-US" dirty="0"/>
              <a:t>ある作業</a:t>
            </a:r>
            <a:r>
              <a:rPr lang="ja-JP" altLang="en-US" dirty="0" smtClean="0"/>
              <a:t>の後続作業は、その作業の終了ノードより後になければいけない</a:t>
            </a:r>
            <a:endParaRPr lang="ja-JP" altLang="en-US" dirty="0"/>
          </a:p>
        </p:txBody>
      </p:sp>
      <p:sp>
        <p:nvSpPr>
          <p:cNvPr id="260124" name="Oval 28"/>
          <p:cNvSpPr>
            <a:spLocks noChangeArrowheads="1"/>
          </p:cNvSpPr>
          <p:nvPr/>
        </p:nvSpPr>
        <p:spPr bwMode="auto">
          <a:xfrm>
            <a:off x="4284663" y="4789503"/>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3</a:t>
            </a:r>
          </a:p>
        </p:txBody>
      </p:sp>
      <p:cxnSp>
        <p:nvCxnSpPr>
          <p:cNvPr id="260125" name="AutoShape 29"/>
          <p:cNvCxnSpPr>
            <a:cxnSpLocks noChangeShapeType="1"/>
            <a:stCxn id="260126" idx="6"/>
            <a:endCxn id="260124" idx="2"/>
          </p:cNvCxnSpPr>
          <p:nvPr/>
        </p:nvCxnSpPr>
        <p:spPr bwMode="auto">
          <a:xfrm>
            <a:off x="2844800" y="4357703"/>
            <a:ext cx="1439863" cy="649288"/>
          </a:xfrm>
          <a:prstGeom prst="straightConnector1">
            <a:avLst/>
          </a:prstGeom>
          <a:noFill/>
          <a:ln w="9525">
            <a:solidFill>
              <a:schemeClr val="tx1"/>
            </a:solidFill>
            <a:round/>
            <a:headEnd/>
            <a:tailEnd type="triangle" w="med" len="med"/>
          </a:ln>
          <a:effectLst/>
        </p:spPr>
      </p:cxnSp>
      <p:sp>
        <p:nvSpPr>
          <p:cNvPr id="260126" name="Oval 30"/>
          <p:cNvSpPr>
            <a:spLocks noChangeArrowheads="1"/>
          </p:cNvSpPr>
          <p:nvPr/>
        </p:nvSpPr>
        <p:spPr bwMode="auto">
          <a:xfrm>
            <a:off x="2413000" y="4140216"/>
            <a:ext cx="431800" cy="433387"/>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1</a:t>
            </a:r>
          </a:p>
        </p:txBody>
      </p:sp>
      <p:sp>
        <p:nvSpPr>
          <p:cNvPr id="260127" name="Text Box 31"/>
          <p:cNvSpPr txBox="1">
            <a:spLocks noChangeArrowheads="1"/>
          </p:cNvSpPr>
          <p:nvPr/>
        </p:nvSpPr>
        <p:spPr bwMode="auto">
          <a:xfrm>
            <a:off x="3132138" y="4284678"/>
            <a:ext cx="1223962"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A(2)</a:t>
            </a:r>
          </a:p>
        </p:txBody>
      </p:sp>
      <p:sp>
        <p:nvSpPr>
          <p:cNvPr id="260128" name="Oval 32"/>
          <p:cNvSpPr>
            <a:spLocks noChangeArrowheads="1"/>
          </p:cNvSpPr>
          <p:nvPr/>
        </p:nvSpPr>
        <p:spPr bwMode="auto">
          <a:xfrm>
            <a:off x="6372225" y="4789503"/>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5</a:t>
            </a:r>
          </a:p>
        </p:txBody>
      </p:sp>
      <p:cxnSp>
        <p:nvCxnSpPr>
          <p:cNvPr id="260129" name="AutoShape 33"/>
          <p:cNvCxnSpPr>
            <a:cxnSpLocks noChangeShapeType="1"/>
            <a:stCxn id="260124" idx="6"/>
            <a:endCxn id="260128" idx="2"/>
          </p:cNvCxnSpPr>
          <p:nvPr/>
        </p:nvCxnSpPr>
        <p:spPr bwMode="auto">
          <a:xfrm>
            <a:off x="4716463" y="5006991"/>
            <a:ext cx="1655762" cy="0"/>
          </a:xfrm>
          <a:prstGeom prst="straightConnector1">
            <a:avLst/>
          </a:prstGeom>
          <a:noFill/>
          <a:ln w="9525">
            <a:solidFill>
              <a:schemeClr val="tx1"/>
            </a:solidFill>
            <a:round/>
            <a:headEnd/>
            <a:tailEnd type="triangle" w="med" len="med"/>
          </a:ln>
          <a:effectLst/>
        </p:spPr>
      </p:cxnSp>
      <p:sp>
        <p:nvSpPr>
          <p:cNvPr id="260130" name="Text Box 34"/>
          <p:cNvSpPr txBox="1">
            <a:spLocks noChangeArrowheads="1"/>
          </p:cNvSpPr>
          <p:nvPr/>
        </p:nvSpPr>
        <p:spPr bwMode="auto">
          <a:xfrm>
            <a:off x="5148263" y="5005403"/>
            <a:ext cx="1223962"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D(7)</a:t>
            </a:r>
          </a:p>
        </p:txBody>
      </p:sp>
      <p:sp>
        <p:nvSpPr>
          <p:cNvPr id="260131" name="AutoShape 35"/>
          <p:cNvSpPr>
            <a:spLocks/>
          </p:cNvSpPr>
          <p:nvPr/>
        </p:nvSpPr>
        <p:spPr bwMode="auto">
          <a:xfrm>
            <a:off x="971600" y="5733256"/>
            <a:ext cx="2880320" cy="792088"/>
          </a:xfrm>
          <a:prstGeom prst="borderCallout2">
            <a:avLst>
              <a:gd name="adj1" fmla="val 48657"/>
              <a:gd name="adj2" fmla="val 94467"/>
              <a:gd name="adj3" fmla="val 48657"/>
              <a:gd name="adj4" fmla="val 107792"/>
              <a:gd name="adj5" fmla="val -49062"/>
              <a:gd name="adj6" fmla="val 121985"/>
            </a:avLst>
          </a:prstGeom>
          <a:solidFill>
            <a:srgbClr val="CCFFFF"/>
          </a:solidFill>
          <a:ln w="9525">
            <a:solidFill>
              <a:srgbClr val="FF0000"/>
            </a:solidFill>
            <a:miter lim="800000"/>
            <a:headEnd/>
            <a:tailEnd type="triangle" w="med" len="med"/>
          </a:ln>
          <a:effectLst/>
        </p:spPr>
        <p:txBody>
          <a:bodyPr anchor="ctr"/>
          <a:lstStyle/>
          <a:p>
            <a:pPr>
              <a:lnSpc>
                <a:spcPct val="150000"/>
              </a:lnSpc>
            </a:pPr>
            <a:r>
              <a:rPr lang="ja-JP" altLang="en-US" sz="1600" b="1" dirty="0">
                <a:solidFill>
                  <a:srgbClr val="FF0000"/>
                </a:solidFill>
                <a:ea typeface="HG丸ｺﾞｼｯｸM-PRO" pitchFamily="50" charset="-128"/>
              </a:rPr>
              <a:t>作業</a:t>
            </a:r>
            <a:r>
              <a:rPr lang="en-US" altLang="ja-JP" sz="1600" b="1" dirty="0" smtClean="0">
                <a:solidFill>
                  <a:srgbClr val="FF0000"/>
                </a:solidFill>
                <a:ea typeface="HG丸ｺﾞｼｯｸM-PRO" pitchFamily="50" charset="-128"/>
              </a:rPr>
              <a:t>A,B</a:t>
            </a:r>
            <a:r>
              <a:rPr lang="ja-JP" altLang="en-US" sz="1600" b="1" dirty="0" smtClean="0">
                <a:solidFill>
                  <a:srgbClr val="FF0000"/>
                </a:solidFill>
                <a:ea typeface="HG丸ｺﾞｼｯｸM-PRO" pitchFamily="50" charset="-128"/>
              </a:rPr>
              <a:t>は</a:t>
            </a:r>
            <a:endParaRPr lang="en-US" altLang="ja-JP" sz="1600" b="1" dirty="0" smtClean="0">
              <a:solidFill>
                <a:srgbClr val="FF0000"/>
              </a:solidFill>
              <a:ea typeface="HG丸ｺﾞｼｯｸM-PRO" pitchFamily="50" charset="-128"/>
            </a:endParaRPr>
          </a:p>
          <a:p>
            <a:pPr>
              <a:lnSpc>
                <a:spcPct val="150000"/>
              </a:lnSpc>
            </a:pPr>
            <a:r>
              <a:rPr lang="ja-JP" altLang="en-US" sz="1600" b="1" dirty="0" smtClean="0">
                <a:solidFill>
                  <a:srgbClr val="FF0000"/>
                </a:solidFill>
                <a:ea typeface="HG丸ｺﾞｼｯｸM-PRO" pitchFamily="50" charset="-128"/>
              </a:rPr>
              <a:t>作業</a:t>
            </a:r>
            <a:r>
              <a:rPr lang="en-US" altLang="ja-JP" sz="1600" b="1" dirty="0">
                <a:solidFill>
                  <a:srgbClr val="FF0000"/>
                </a:solidFill>
                <a:ea typeface="HG丸ｺﾞｼｯｸM-PRO" pitchFamily="50" charset="-128"/>
              </a:rPr>
              <a:t>C,D,E</a:t>
            </a:r>
            <a:r>
              <a:rPr lang="ja-JP" altLang="en-US" sz="1600" b="1" dirty="0">
                <a:solidFill>
                  <a:srgbClr val="FF0000"/>
                </a:solidFill>
                <a:ea typeface="HG丸ｺﾞｼｯｸM-PRO" pitchFamily="50" charset="-128"/>
              </a:rPr>
              <a:t>の先行作業</a:t>
            </a:r>
          </a:p>
        </p:txBody>
      </p:sp>
      <p:cxnSp>
        <p:nvCxnSpPr>
          <p:cNvPr id="260132" name="AutoShape 36"/>
          <p:cNvCxnSpPr>
            <a:cxnSpLocks noChangeShapeType="1"/>
            <a:stCxn id="260133" idx="6"/>
            <a:endCxn id="260124" idx="2"/>
          </p:cNvCxnSpPr>
          <p:nvPr/>
        </p:nvCxnSpPr>
        <p:spPr bwMode="auto">
          <a:xfrm flipV="1">
            <a:off x="2987675" y="5006991"/>
            <a:ext cx="1296988" cy="431800"/>
          </a:xfrm>
          <a:prstGeom prst="straightConnector1">
            <a:avLst/>
          </a:prstGeom>
          <a:noFill/>
          <a:ln w="9525">
            <a:solidFill>
              <a:schemeClr val="tx1"/>
            </a:solidFill>
            <a:round/>
            <a:headEnd/>
            <a:tailEnd type="triangle" w="med" len="med"/>
          </a:ln>
          <a:effectLst/>
        </p:spPr>
      </p:cxnSp>
      <p:sp>
        <p:nvSpPr>
          <p:cNvPr id="260133" name="Oval 37"/>
          <p:cNvSpPr>
            <a:spLocks noChangeArrowheads="1"/>
          </p:cNvSpPr>
          <p:nvPr/>
        </p:nvSpPr>
        <p:spPr bwMode="auto">
          <a:xfrm>
            <a:off x="2555875" y="5221303"/>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2</a:t>
            </a:r>
          </a:p>
        </p:txBody>
      </p:sp>
      <p:sp>
        <p:nvSpPr>
          <p:cNvPr id="260134" name="Oval 38"/>
          <p:cNvSpPr>
            <a:spLocks noChangeArrowheads="1"/>
          </p:cNvSpPr>
          <p:nvPr/>
        </p:nvSpPr>
        <p:spPr bwMode="auto">
          <a:xfrm>
            <a:off x="6156325" y="4213241"/>
            <a:ext cx="431800" cy="433387"/>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4</a:t>
            </a:r>
          </a:p>
        </p:txBody>
      </p:sp>
      <p:sp>
        <p:nvSpPr>
          <p:cNvPr id="260135" name="Text Box 39"/>
          <p:cNvSpPr txBox="1">
            <a:spLocks noChangeArrowheads="1"/>
          </p:cNvSpPr>
          <p:nvPr/>
        </p:nvSpPr>
        <p:spPr bwMode="auto">
          <a:xfrm>
            <a:off x="4787900" y="4284678"/>
            <a:ext cx="1223963"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C(6)</a:t>
            </a:r>
          </a:p>
        </p:txBody>
      </p:sp>
      <p:sp>
        <p:nvSpPr>
          <p:cNvPr id="260136" name="Oval 40"/>
          <p:cNvSpPr>
            <a:spLocks noChangeArrowheads="1"/>
          </p:cNvSpPr>
          <p:nvPr/>
        </p:nvSpPr>
        <p:spPr bwMode="auto">
          <a:xfrm>
            <a:off x="6156325" y="5581666"/>
            <a:ext cx="431800" cy="433387"/>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6</a:t>
            </a:r>
          </a:p>
        </p:txBody>
      </p:sp>
      <p:sp>
        <p:nvSpPr>
          <p:cNvPr id="260137" name="Text Box 41"/>
          <p:cNvSpPr txBox="1">
            <a:spLocks noChangeArrowheads="1"/>
          </p:cNvSpPr>
          <p:nvPr/>
        </p:nvSpPr>
        <p:spPr bwMode="auto">
          <a:xfrm>
            <a:off x="4716463" y="5437203"/>
            <a:ext cx="1223962"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E(6)</a:t>
            </a:r>
          </a:p>
        </p:txBody>
      </p:sp>
      <p:cxnSp>
        <p:nvCxnSpPr>
          <p:cNvPr id="260138" name="AutoShape 42"/>
          <p:cNvCxnSpPr>
            <a:cxnSpLocks noChangeShapeType="1"/>
            <a:stCxn id="260124" idx="6"/>
            <a:endCxn id="260134" idx="2"/>
          </p:cNvCxnSpPr>
          <p:nvPr/>
        </p:nvCxnSpPr>
        <p:spPr bwMode="auto">
          <a:xfrm flipV="1">
            <a:off x="4716463" y="4430728"/>
            <a:ext cx="1439862" cy="576263"/>
          </a:xfrm>
          <a:prstGeom prst="straightConnector1">
            <a:avLst/>
          </a:prstGeom>
          <a:noFill/>
          <a:ln w="9525">
            <a:solidFill>
              <a:schemeClr val="tx1"/>
            </a:solidFill>
            <a:round/>
            <a:headEnd/>
            <a:tailEnd type="triangle" w="med" len="med"/>
          </a:ln>
          <a:effectLst/>
        </p:spPr>
      </p:cxnSp>
      <p:cxnSp>
        <p:nvCxnSpPr>
          <p:cNvPr id="260139" name="AutoShape 43"/>
          <p:cNvCxnSpPr>
            <a:cxnSpLocks noChangeShapeType="1"/>
            <a:stCxn id="260124" idx="6"/>
            <a:endCxn id="260136" idx="2"/>
          </p:cNvCxnSpPr>
          <p:nvPr/>
        </p:nvCxnSpPr>
        <p:spPr bwMode="auto">
          <a:xfrm>
            <a:off x="4716463" y="5006991"/>
            <a:ext cx="1439862" cy="792162"/>
          </a:xfrm>
          <a:prstGeom prst="straightConnector1">
            <a:avLst/>
          </a:prstGeom>
          <a:noFill/>
          <a:ln w="9525">
            <a:solidFill>
              <a:schemeClr val="tx1"/>
            </a:solidFill>
            <a:round/>
            <a:headEnd/>
            <a:tailEnd type="triangle" w="med" len="med"/>
          </a:ln>
          <a:effectLst/>
        </p:spPr>
      </p:cxnSp>
      <p:sp>
        <p:nvSpPr>
          <p:cNvPr id="260140" name="Text Box 44"/>
          <p:cNvSpPr txBox="1">
            <a:spLocks noChangeArrowheads="1"/>
          </p:cNvSpPr>
          <p:nvPr/>
        </p:nvSpPr>
        <p:spPr bwMode="auto">
          <a:xfrm>
            <a:off x="3060700" y="5292741"/>
            <a:ext cx="1223963"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B(3)</a:t>
            </a:r>
          </a:p>
        </p:txBody>
      </p:sp>
      <p:sp>
        <p:nvSpPr>
          <p:cNvPr id="260141" name="AutoShape 45"/>
          <p:cNvSpPr>
            <a:spLocks/>
          </p:cNvSpPr>
          <p:nvPr/>
        </p:nvSpPr>
        <p:spPr bwMode="auto">
          <a:xfrm>
            <a:off x="5221759" y="3435463"/>
            <a:ext cx="2732732" cy="758949"/>
          </a:xfrm>
          <a:prstGeom prst="borderCallout2">
            <a:avLst>
              <a:gd name="adj1" fmla="val 54003"/>
              <a:gd name="adj2" fmla="val 3761"/>
              <a:gd name="adj3" fmla="val 54524"/>
              <a:gd name="adj4" fmla="val -10495"/>
              <a:gd name="adj5" fmla="val 171697"/>
              <a:gd name="adj6" fmla="val -26529"/>
            </a:avLst>
          </a:prstGeom>
          <a:solidFill>
            <a:srgbClr val="CCFFFF"/>
          </a:solidFill>
          <a:ln w="9525">
            <a:solidFill>
              <a:srgbClr val="FF0000"/>
            </a:solidFill>
            <a:miter lim="800000"/>
            <a:headEnd/>
            <a:tailEnd type="triangle" w="med" len="med"/>
          </a:ln>
          <a:effectLst/>
        </p:spPr>
        <p:txBody>
          <a:bodyPr anchor="ctr"/>
          <a:lstStyle/>
          <a:p>
            <a:r>
              <a:rPr lang="ja-JP" altLang="en-US" sz="1600" b="1" dirty="0">
                <a:solidFill>
                  <a:srgbClr val="FF0000"/>
                </a:solidFill>
                <a:ea typeface="HG丸ｺﾞｼｯｸM-PRO" pitchFamily="50" charset="-128"/>
              </a:rPr>
              <a:t>作業</a:t>
            </a:r>
            <a:r>
              <a:rPr lang="en-US" altLang="ja-JP" sz="1600" b="1" dirty="0">
                <a:solidFill>
                  <a:srgbClr val="FF0000"/>
                </a:solidFill>
                <a:ea typeface="HG丸ｺﾞｼｯｸM-PRO" pitchFamily="50" charset="-128"/>
              </a:rPr>
              <a:t>C,D,E</a:t>
            </a:r>
            <a:r>
              <a:rPr lang="ja-JP" altLang="en-US" sz="1600" b="1" dirty="0" smtClean="0">
                <a:solidFill>
                  <a:srgbClr val="FF0000"/>
                </a:solidFill>
                <a:ea typeface="HG丸ｺﾞｼｯｸM-PRO" pitchFamily="50" charset="-128"/>
              </a:rPr>
              <a:t>は</a:t>
            </a:r>
            <a:endParaRPr lang="en-US" altLang="ja-JP" sz="1600" b="1" dirty="0" smtClean="0">
              <a:solidFill>
                <a:srgbClr val="FF0000"/>
              </a:solidFill>
              <a:ea typeface="HG丸ｺﾞｼｯｸM-PRO" pitchFamily="50" charset="-128"/>
            </a:endParaRPr>
          </a:p>
          <a:p>
            <a:pPr>
              <a:lnSpc>
                <a:spcPct val="150000"/>
              </a:lnSpc>
            </a:pPr>
            <a:r>
              <a:rPr lang="ja-JP" altLang="en-US" sz="1600" b="1" dirty="0" smtClean="0">
                <a:solidFill>
                  <a:srgbClr val="FF0000"/>
                </a:solidFill>
                <a:ea typeface="HG丸ｺﾞｼｯｸM-PRO" pitchFamily="50" charset="-128"/>
              </a:rPr>
              <a:t>作業</a:t>
            </a:r>
            <a:r>
              <a:rPr lang="en-US" altLang="ja-JP" sz="1600" b="1" dirty="0">
                <a:solidFill>
                  <a:srgbClr val="FF0000"/>
                </a:solidFill>
                <a:ea typeface="HG丸ｺﾞｼｯｸM-PRO" pitchFamily="50" charset="-128"/>
              </a:rPr>
              <a:t>A,B</a:t>
            </a:r>
            <a:r>
              <a:rPr lang="ja-JP" altLang="en-US" sz="1600" b="1" dirty="0">
                <a:solidFill>
                  <a:srgbClr val="FF0000"/>
                </a:solidFill>
                <a:ea typeface="HG丸ｺﾞｼｯｸM-PRO" pitchFamily="50" charset="-128"/>
              </a:rPr>
              <a:t>の後続作業</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 5"/>
          <p:cNvSpPr>
            <a:spLocks noGrp="1"/>
          </p:cNvSpPr>
          <p:nvPr>
            <p:ph type="sldNum" sz="quarter" idx="12"/>
          </p:nvPr>
        </p:nvSpPr>
        <p:spPr/>
        <p:txBody>
          <a:bodyPr/>
          <a:lstStyle/>
          <a:p>
            <a:fld id="{49B436A8-211A-43F4-8578-720F470F3654}" type="slidenum">
              <a:rPr lang="en-US" altLang="ja-JP"/>
              <a:pPr/>
              <a:t>21</a:t>
            </a:fld>
            <a:endParaRPr lang="en-US" altLang="ja-JP"/>
          </a:p>
        </p:txBody>
      </p:sp>
      <p:sp>
        <p:nvSpPr>
          <p:cNvPr id="261122" name="Rectangle 2"/>
          <p:cNvSpPr>
            <a:spLocks noGrp="1" noChangeArrowheads="1"/>
          </p:cNvSpPr>
          <p:nvPr>
            <p:ph type="title"/>
          </p:nvPr>
        </p:nvSpPr>
        <p:spPr/>
        <p:txBody>
          <a:bodyPr/>
          <a:lstStyle/>
          <a:p>
            <a:r>
              <a:rPr lang="ja-JP" altLang="en-US" dirty="0" smtClean="0"/>
              <a:t>一つの作業は一つの矢印で表す</a:t>
            </a:r>
            <a:endParaRPr lang="en-US" altLang="ja-JP" dirty="0"/>
          </a:p>
        </p:txBody>
      </p:sp>
      <p:sp>
        <p:nvSpPr>
          <p:cNvPr id="261123" name="Rectangle 3"/>
          <p:cNvSpPr>
            <a:spLocks noGrp="1" noChangeArrowheads="1"/>
          </p:cNvSpPr>
          <p:nvPr>
            <p:ph type="body" idx="1"/>
          </p:nvPr>
        </p:nvSpPr>
        <p:spPr/>
        <p:txBody>
          <a:bodyPr/>
          <a:lstStyle/>
          <a:p>
            <a:r>
              <a:rPr lang="ja-JP" altLang="en-US" dirty="0" smtClean="0"/>
              <a:t>同じ作業を</a:t>
            </a:r>
            <a:r>
              <a:rPr lang="en-US" altLang="ja-JP" dirty="0" smtClean="0"/>
              <a:t>2</a:t>
            </a:r>
            <a:r>
              <a:rPr lang="ja-JP" altLang="en-US" dirty="0" smtClean="0"/>
              <a:t>本の矢印に割り当ててはいけない</a:t>
            </a:r>
            <a:endParaRPr lang="en-US" altLang="ja-JP" dirty="0" smtClean="0"/>
          </a:p>
          <a:p>
            <a:r>
              <a:rPr lang="ja-JP" altLang="en-US" dirty="0" smtClean="0"/>
              <a:t>例</a:t>
            </a:r>
            <a:r>
              <a:rPr lang="ja-JP" altLang="en-US" dirty="0"/>
              <a:t>　作業Ａは作業ＣとＤの先行作業、作業Ｂは作業Ｄの先行作業 </a:t>
            </a:r>
          </a:p>
        </p:txBody>
      </p:sp>
      <p:sp>
        <p:nvSpPr>
          <p:cNvPr id="261168" name="Oval 48"/>
          <p:cNvSpPr>
            <a:spLocks noChangeArrowheads="1"/>
          </p:cNvSpPr>
          <p:nvPr/>
        </p:nvSpPr>
        <p:spPr bwMode="auto">
          <a:xfrm>
            <a:off x="3779838" y="4221163"/>
            <a:ext cx="431800" cy="433387"/>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3</a:t>
            </a:r>
          </a:p>
        </p:txBody>
      </p:sp>
      <p:cxnSp>
        <p:nvCxnSpPr>
          <p:cNvPr id="261169" name="AutoShape 49"/>
          <p:cNvCxnSpPr>
            <a:cxnSpLocks noChangeShapeType="1"/>
            <a:stCxn id="261170" idx="6"/>
            <a:endCxn id="261168" idx="2"/>
          </p:cNvCxnSpPr>
          <p:nvPr/>
        </p:nvCxnSpPr>
        <p:spPr bwMode="auto">
          <a:xfrm>
            <a:off x="2268538" y="4437063"/>
            <a:ext cx="1511300" cy="1587"/>
          </a:xfrm>
          <a:prstGeom prst="straightConnector1">
            <a:avLst/>
          </a:prstGeom>
          <a:noFill/>
          <a:ln w="9525">
            <a:solidFill>
              <a:schemeClr val="tx1"/>
            </a:solidFill>
            <a:round/>
            <a:headEnd/>
            <a:tailEnd type="triangle" w="med" len="med"/>
          </a:ln>
          <a:effectLst/>
        </p:spPr>
      </p:cxnSp>
      <p:sp>
        <p:nvSpPr>
          <p:cNvPr id="261170" name="Oval 50"/>
          <p:cNvSpPr>
            <a:spLocks noChangeArrowheads="1"/>
          </p:cNvSpPr>
          <p:nvPr/>
        </p:nvSpPr>
        <p:spPr bwMode="auto">
          <a:xfrm>
            <a:off x="1836738" y="4219575"/>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1</a:t>
            </a:r>
          </a:p>
        </p:txBody>
      </p:sp>
      <p:sp>
        <p:nvSpPr>
          <p:cNvPr id="261171" name="Text Box 51"/>
          <p:cNvSpPr txBox="1">
            <a:spLocks noChangeArrowheads="1"/>
          </p:cNvSpPr>
          <p:nvPr/>
        </p:nvSpPr>
        <p:spPr bwMode="auto">
          <a:xfrm>
            <a:off x="2555875" y="4076700"/>
            <a:ext cx="1223963"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A(2)</a:t>
            </a:r>
          </a:p>
        </p:txBody>
      </p:sp>
      <p:sp>
        <p:nvSpPr>
          <p:cNvPr id="261172" name="Oval 52"/>
          <p:cNvSpPr>
            <a:spLocks noChangeArrowheads="1"/>
          </p:cNvSpPr>
          <p:nvPr/>
        </p:nvSpPr>
        <p:spPr bwMode="auto">
          <a:xfrm>
            <a:off x="5724525" y="5300663"/>
            <a:ext cx="431800" cy="433387"/>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6</a:t>
            </a:r>
          </a:p>
        </p:txBody>
      </p:sp>
      <p:cxnSp>
        <p:nvCxnSpPr>
          <p:cNvPr id="261173" name="AutoShape 53"/>
          <p:cNvCxnSpPr>
            <a:cxnSpLocks noChangeShapeType="1"/>
            <a:stCxn id="261180" idx="6"/>
            <a:endCxn id="261172" idx="2"/>
          </p:cNvCxnSpPr>
          <p:nvPr/>
        </p:nvCxnSpPr>
        <p:spPr bwMode="auto">
          <a:xfrm>
            <a:off x="4140200" y="5518150"/>
            <a:ext cx="1584325" cy="0"/>
          </a:xfrm>
          <a:prstGeom prst="straightConnector1">
            <a:avLst/>
          </a:prstGeom>
          <a:noFill/>
          <a:ln w="9525">
            <a:solidFill>
              <a:schemeClr val="tx1"/>
            </a:solidFill>
            <a:round/>
            <a:headEnd/>
            <a:tailEnd type="triangle" w="med" len="med"/>
          </a:ln>
          <a:effectLst/>
        </p:spPr>
      </p:cxnSp>
      <p:sp>
        <p:nvSpPr>
          <p:cNvPr id="261174" name="Text Box 54"/>
          <p:cNvSpPr txBox="1">
            <a:spLocks noChangeArrowheads="1"/>
          </p:cNvSpPr>
          <p:nvPr/>
        </p:nvSpPr>
        <p:spPr bwMode="auto">
          <a:xfrm>
            <a:off x="4356100" y="5157788"/>
            <a:ext cx="1223963"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D(7)</a:t>
            </a:r>
          </a:p>
        </p:txBody>
      </p:sp>
      <p:sp>
        <p:nvSpPr>
          <p:cNvPr id="261175" name="AutoShape 55"/>
          <p:cNvSpPr>
            <a:spLocks/>
          </p:cNvSpPr>
          <p:nvPr/>
        </p:nvSpPr>
        <p:spPr bwMode="auto">
          <a:xfrm>
            <a:off x="5076825" y="2924175"/>
            <a:ext cx="3543300" cy="542925"/>
          </a:xfrm>
          <a:prstGeom prst="borderCallout2">
            <a:avLst>
              <a:gd name="adj1" fmla="val 21051"/>
              <a:gd name="adj2" fmla="val -2153"/>
              <a:gd name="adj3" fmla="val 21051"/>
              <a:gd name="adj4" fmla="val -29347"/>
              <a:gd name="adj5" fmla="val 211111"/>
              <a:gd name="adj6" fmla="val -57167"/>
            </a:avLst>
          </a:prstGeom>
          <a:solidFill>
            <a:srgbClr val="CCFFFF"/>
          </a:solidFill>
          <a:ln w="9525">
            <a:solidFill>
              <a:srgbClr val="FF0000"/>
            </a:solidFill>
            <a:miter lim="800000"/>
            <a:headEnd/>
            <a:tailEnd type="triangle" w="med" len="med"/>
          </a:ln>
          <a:effectLst/>
        </p:spPr>
        <p:txBody>
          <a:bodyPr anchor="ctr"/>
          <a:lstStyle/>
          <a:p>
            <a:r>
              <a:rPr lang="en-US" altLang="ja-JP" sz="1600" b="1">
                <a:solidFill>
                  <a:srgbClr val="FF0000"/>
                </a:solidFill>
                <a:ea typeface="HG丸ｺﾞｼｯｸM-PRO" pitchFamily="50" charset="-128"/>
              </a:rPr>
              <a:t>2</a:t>
            </a:r>
            <a:r>
              <a:rPr lang="ja-JP" altLang="en-US" sz="1600" b="1">
                <a:solidFill>
                  <a:srgbClr val="FF0000"/>
                </a:solidFill>
                <a:ea typeface="HG丸ｺﾞｼｯｸM-PRO" pitchFamily="50" charset="-128"/>
              </a:rPr>
              <a:t>本以上の矢印に</a:t>
            </a:r>
          </a:p>
          <a:p>
            <a:r>
              <a:rPr lang="ja-JP" altLang="en-US" sz="1600" b="1">
                <a:solidFill>
                  <a:srgbClr val="FF0000"/>
                </a:solidFill>
                <a:ea typeface="HG丸ｺﾞｼｯｸM-PRO" pitchFamily="50" charset="-128"/>
              </a:rPr>
              <a:t>同じ作業名を付けてはいけない</a:t>
            </a:r>
          </a:p>
        </p:txBody>
      </p:sp>
      <p:cxnSp>
        <p:nvCxnSpPr>
          <p:cNvPr id="261176" name="AutoShape 56"/>
          <p:cNvCxnSpPr>
            <a:cxnSpLocks noChangeShapeType="1"/>
            <a:stCxn id="261177" idx="6"/>
            <a:endCxn id="261180" idx="2"/>
          </p:cNvCxnSpPr>
          <p:nvPr/>
        </p:nvCxnSpPr>
        <p:spPr bwMode="auto">
          <a:xfrm>
            <a:off x="2266950" y="5518150"/>
            <a:ext cx="1441450" cy="0"/>
          </a:xfrm>
          <a:prstGeom prst="straightConnector1">
            <a:avLst/>
          </a:prstGeom>
          <a:noFill/>
          <a:ln w="9525">
            <a:solidFill>
              <a:schemeClr val="tx1"/>
            </a:solidFill>
            <a:round/>
            <a:headEnd/>
            <a:tailEnd type="triangle" w="med" len="med"/>
          </a:ln>
          <a:effectLst/>
        </p:spPr>
      </p:cxnSp>
      <p:sp>
        <p:nvSpPr>
          <p:cNvPr id="261177" name="Oval 57"/>
          <p:cNvSpPr>
            <a:spLocks noChangeArrowheads="1"/>
          </p:cNvSpPr>
          <p:nvPr/>
        </p:nvSpPr>
        <p:spPr bwMode="auto">
          <a:xfrm>
            <a:off x="1835150" y="5300663"/>
            <a:ext cx="431800" cy="433387"/>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2</a:t>
            </a:r>
          </a:p>
        </p:txBody>
      </p:sp>
      <p:sp>
        <p:nvSpPr>
          <p:cNvPr id="261178" name="Oval 58"/>
          <p:cNvSpPr>
            <a:spLocks noChangeArrowheads="1"/>
          </p:cNvSpPr>
          <p:nvPr/>
        </p:nvSpPr>
        <p:spPr bwMode="auto">
          <a:xfrm>
            <a:off x="5651500" y="4221163"/>
            <a:ext cx="431800" cy="433387"/>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5</a:t>
            </a:r>
          </a:p>
        </p:txBody>
      </p:sp>
      <p:sp>
        <p:nvSpPr>
          <p:cNvPr id="261179" name="Text Box 59"/>
          <p:cNvSpPr txBox="1">
            <a:spLocks noChangeArrowheads="1"/>
          </p:cNvSpPr>
          <p:nvPr/>
        </p:nvSpPr>
        <p:spPr bwMode="auto">
          <a:xfrm>
            <a:off x="4356100" y="4076700"/>
            <a:ext cx="1223963"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C(6)</a:t>
            </a:r>
          </a:p>
        </p:txBody>
      </p:sp>
      <p:sp>
        <p:nvSpPr>
          <p:cNvPr id="261180" name="Oval 60"/>
          <p:cNvSpPr>
            <a:spLocks noChangeArrowheads="1"/>
          </p:cNvSpPr>
          <p:nvPr/>
        </p:nvSpPr>
        <p:spPr bwMode="auto">
          <a:xfrm>
            <a:off x="3708400" y="5300663"/>
            <a:ext cx="431800" cy="433387"/>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4</a:t>
            </a:r>
          </a:p>
        </p:txBody>
      </p:sp>
      <p:sp>
        <p:nvSpPr>
          <p:cNvPr id="261181" name="Text Box 61"/>
          <p:cNvSpPr txBox="1">
            <a:spLocks noChangeArrowheads="1"/>
          </p:cNvSpPr>
          <p:nvPr/>
        </p:nvSpPr>
        <p:spPr bwMode="auto">
          <a:xfrm>
            <a:off x="2843213" y="4797425"/>
            <a:ext cx="1223962"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A(2)</a:t>
            </a:r>
          </a:p>
        </p:txBody>
      </p:sp>
      <p:cxnSp>
        <p:nvCxnSpPr>
          <p:cNvPr id="261182" name="AutoShape 62"/>
          <p:cNvCxnSpPr>
            <a:cxnSpLocks noChangeShapeType="1"/>
            <a:stCxn id="261168" idx="6"/>
            <a:endCxn id="261178" idx="2"/>
          </p:cNvCxnSpPr>
          <p:nvPr/>
        </p:nvCxnSpPr>
        <p:spPr bwMode="auto">
          <a:xfrm>
            <a:off x="4211638" y="4438650"/>
            <a:ext cx="1439862" cy="0"/>
          </a:xfrm>
          <a:prstGeom prst="straightConnector1">
            <a:avLst/>
          </a:prstGeom>
          <a:noFill/>
          <a:ln w="9525">
            <a:solidFill>
              <a:schemeClr val="tx1"/>
            </a:solidFill>
            <a:round/>
            <a:headEnd/>
            <a:tailEnd type="triangle" w="med" len="med"/>
          </a:ln>
          <a:effectLst/>
        </p:spPr>
      </p:cxnSp>
      <p:cxnSp>
        <p:nvCxnSpPr>
          <p:cNvPr id="261183" name="AutoShape 63"/>
          <p:cNvCxnSpPr>
            <a:cxnSpLocks noChangeShapeType="1"/>
            <a:stCxn id="261170" idx="6"/>
            <a:endCxn id="261180" idx="2"/>
          </p:cNvCxnSpPr>
          <p:nvPr/>
        </p:nvCxnSpPr>
        <p:spPr bwMode="auto">
          <a:xfrm>
            <a:off x="2268538" y="4437063"/>
            <a:ext cx="1439862" cy="1081087"/>
          </a:xfrm>
          <a:prstGeom prst="straightConnector1">
            <a:avLst/>
          </a:prstGeom>
          <a:noFill/>
          <a:ln w="9525">
            <a:solidFill>
              <a:schemeClr val="tx1"/>
            </a:solidFill>
            <a:round/>
            <a:headEnd/>
            <a:tailEnd type="triangle" w="med" len="med"/>
          </a:ln>
          <a:effectLst/>
        </p:spPr>
      </p:cxnSp>
      <p:sp>
        <p:nvSpPr>
          <p:cNvPr id="261184" name="Text Box 64"/>
          <p:cNvSpPr txBox="1">
            <a:spLocks noChangeArrowheads="1"/>
          </p:cNvSpPr>
          <p:nvPr/>
        </p:nvSpPr>
        <p:spPr bwMode="auto">
          <a:xfrm>
            <a:off x="2339975" y="5229225"/>
            <a:ext cx="1223963"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B(3)</a:t>
            </a:r>
          </a:p>
        </p:txBody>
      </p:sp>
      <p:sp>
        <p:nvSpPr>
          <p:cNvPr id="261186" name="Line 66"/>
          <p:cNvSpPr>
            <a:spLocks noChangeShapeType="1"/>
          </p:cNvSpPr>
          <p:nvPr/>
        </p:nvSpPr>
        <p:spPr bwMode="auto">
          <a:xfrm flipH="1">
            <a:off x="3348038" y="3068638"/>
            <a:ext cx="719137" cy="1728787"/>
          </a:xfrm>
          <a:prstGeom prst="line">
            <a:avLst/>
          </a:prstGeom>
          <a:noFill/>
          <a:ln w="9525">
            <a:solidFill>
              <a:srgbClr val="FF0000"/>
            </a:solidFill>
            <a:round/>
            <a:headEnd/>
            <a:tailEnd type="triangle" w="med" len="med"/>
          </a:ln>
          <a:effectLst/>
        </p:spPr>
        <p:txBody>
          <a:bodyPr wrap="none" anchor="ctr"/>
          <a:lstStyle/>
          <a:p>
            <a:endParaRPr lang="ja-JP" altLang="en-US"/>
          </a:p>
        </p:txBody>
      </p:sp>
      <p:sp>
        <p:nvSpPr>
          <p:cNvPr id="24" name="テキスト ボックス 23"/>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171</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 5"/>
          <p:cNvSpPr>
            <a:spLocks noGrp="1"/>
          </p:cNvSpPr>
          <p:nvPr>
            <p:ph type="sldNum" sz="quarter" idx="12"/>
          </p:nvPr>
        </p:nvSpPr>
        <p:spPr/>
        <p:txBody>
          <a:bodyPr/>
          <a:lstStyle/>
          <a:p>
            <a:fld id="{52C5B3EF-C420-4F86-8C55-2A075BA5A2D4}" type="slidenum">
              <a:rPr lang="en-US" altLang="ja-JP"/>
              <a:pPr/>
              <a:t>22</a:t>
            </a:fld>
            <a:endParaRPr lang="en-US" altLang="ja-JP"/>
          </a:p>
        </p:txBody>
      </p:sp>
      <p:sp>
        <p:nvSpPr>
          <p:cNvPr id="262146" name="Rectangle 2"/>
          <p:cNvSpPr>
            <a:spLocks noGrp="1" noChangeArrowheads="1"/>
          </p:cNvSpPr>
          <p:nvPr>
            <p:ph type="title"/>
          </p:nvPr>
        </p:nvSpPr>
        <p:spPr/>
        <p:txBody>
          <a:bodyPr/>
          <a:lstStyle/>
          <a:p>
            <a:r>
              <a:rPr lang="ja-JP" altLang="en-US" dirty="0" smtClean="0"/>
              <a:t>ダミー作業、作業時間０の作業</a:t>
            </a:r>
            <a:endParaRPr lang="en-US" altLang="ja-JP" dirty="0"/>
          </a:p>
        </p:txBody>
      </p:sp>
      <p:sp>
        <p:nvSpPr>
          <p:cNvPr id="262147" name="Rectangle 3"/>
          <p:cNvSpPr>
            <a:spLocks noGrp="1" noChangeArrowheads="1"/>
          </p:cNvSpPr>
          <p:nvPr>
            <p:ph type="body" idx="1"/>
          </p:nvPr>
        </p:nvSpPr>
        <p:spPr>
          <a:xfrm>
            <a:off x="685800" y="1676400"/>
            <a:ext cx="8012113" cy="4419600"/>
          </a:xfrm>
        </p:spPr>
        <p:txBody>
          <a:bodyPr/>
          <a:lstStyle/>
          <a:p>
            <a:r>
              <a:rPr lang="en-US" altLang="ja-JP" dirty="0" smtClean="0"/>
              <a:t>1</a:t>
            </a:r>
            <a:r>
              <a:rPr lang="ja-JP" altLang="en-US" dirty="0" smtClean="0"/>
              <a:t>作業</a:t>
            </a:r>
            <a:r>
              <a:rPr lang="en-US" altLang="ja-JP" dirty="0" smtClean="0"/>
              <a:t>1</a:t>
            </a:r>
            <a:r>
              <a:rPr lang="ja-JP" altLang="en-US" dirty="0" smtClean="0"/>
              <a:t>矢印制約を満たすために導入された、作業時間ゼロの作業をダミー作業という</a:t>
            </a:r>
            <a:endParaRPr lang="ja-JP" altLang="en-US" dirty="0"/>
          </a:p>
          <a:p>
            <a:pPr marL="457200" lvl="1" indent="0">
              <a:buNone/>
            </a:pPr>
            <a:endParaRPr lang="en-US" altLang="ja-JP" dirty="0"/>
          </a:p>
          <a:p>
            <a:pPr marL="457200" lvl="1" indent="0">
              <a:buNone/>
            </a:pPr>
            <a:r>
              <a:rPr lang="ja-JP" altLang="en-US" dirty="0" smtClean="0"/>
              <a:t>例</a:t>
            </a:r>
            <a:r>
              <a:rPr lang="ja-JP" altLang="en-US" dirty="0"/>
              <a:t>　作業Ｃの先行作業は作業Ａ、作業Ｄの先行作業は作業Ｂ</a:t>
            </a:r>
          </a:p>
        </p:txBody>
      </p:sp>
      <p:sp>
        <p:nvSpPr>
          <p:cNvPr id="262197" name="Oval 53"/>
          <p:cNvSpPr>
            <a:spLocks noChangeArrowheads="1"/>
          </p:cNvSpPr>
          <p:nvPr/>
        </p:nvSpPr>
        <p:spPr bwMode="auto">
          <a:xfrm>
            <a:off x="3778250" y="4221163"/>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3</a:t>
            </a:r>
          </a:p>
        </p:txBody>
      </p:sp>
      <p:cxnSp>
        <p:nvCxnSpPr>
          <p:cNvPr id="262198" name="AutoShape 54"/>
          <p:cNvCxnSpPr>
            <a:cxnSpLocks noChangeShapeType="1"/>
            <a:stCxn id="262199" idx="6"/>
            <a:endCxn id="262197" idx="2"/>
          </p:cNvCxnSpPr>
          <p:nvPr/>
        </p:nvCxnSpPr>
        <p:spPr bwMode="auto">
          <a:xfrm>
            <a:off x="2409825" y="4438651"/>
            <a:ext cx="1368425" cy="0"/>
          </a:xfrm>
          <a:prstGeom prst="straightConnector1">
            <a:avLst/>
          </a:prstGeom>
          <a:noFill/>
          <a:ln w="9525">
            <a:solidFill>
              <a:schemeClr val="tx1"/>
            </a:solidFill>
            <a:round/>
            <a:headEnd/>
            <a:tailEnd type="triangle" w="med" len="med"/>
          </a:ln>
          <a:effectLst/>
        </p:spPr>
      </p:cxnSp>
      <p:sp>
        <p:nvSpPr>
          <p:cNvPr id="262199" name="Oval 55"/>
          <p:cNvSpPr>
            <a:spLocks noChangeArrowheads="1"/>
          </p:cNvSpPr>
          <p:nvPr/>
        </p:nvSpPr>
        <p:spPr bwMode="auto">
          <a:xfrm>
            <a:off x="1978025" y="4221163"/>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1</a:t>
            </a:r>
          </a:p>
        </p:txBody>
      </p:sp>
      <p:sp>
        <p:nvSpPr>
          <p:cNvPr id="262200" name="Text Box 56"/>
          <p:cNvSpPr txBox="1">
            <a:spLocks noChangeArrowheads="1"/>
          </p:cNvSpPr>
          <p:nvPr/>
        </p:nvSpPr>
        <p:spPr bwMode="auto">
          <a:xfrm>
            <a:off x="2554288" y="4076701"/>
            <a:ext cx="1223962"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A(2)</a:t>
            </a:r>
          </a:p>
        </p:txBody>
      </p:sp>
      <p:sp>
        <p:nvSpPr>
          <p:cNvPr id="262201" name="Oval 57"/>
          <p:cNvSpPr>
            <a:spLocks noChangeArrowheads="1"/>
          </p:cNvSpPr>
          <p:nvPr/>
        </p:nvSpPr>
        <p:spPr bwMode="auto">
          <a:xfrm>
            <a:off x="6227763" y="5300663"/>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6</a:t>
            </a:r>
          </a:p>
        </p:txBody>
      </p:sp>
      <p:cxnSp>
        <p:nvCxnSpPr>
          <p:cNvPr id="262202" name="AutoShape 58"/>
          <p:cNvCxnSpPr>
            <a:cxnSpLocks noChangeShapeType="1"/>
            <a:stCxn id="262208" idx="6"/>
            <a:endCxn id="262201" idx="2"/>
          </p:cNvCxnSpPr>
          <p:nvPr/>
        </p:nvCxnSpPr>
        <p:spPr bwMode="auto">
          <a:xfrm>
            <a:off x="4425950" y="5518151"/>
            <a:ext cx="1801813" cy="0"/>
          </a:xfrm>
          <a:prstGeom prst="straightConnector1">
            <a:avLst/>
          </a:prstGeom>
          <a:noFill/>
          <a:ln w="9525">
            <a:solidFill>
              <a:schemeClr val="tx1"/>
            </a:solidFill>
            <a:round/>
            <a:headEnd/>
            <a:tailEnd type="triangle" w="med" len="med"/>
          </a:ln>
          <a:effectLst/>
        </p:spPr>
      </p:cxnSp>
      <p:sp>
        <p:nvSpPr>
          <p:cNvPr id="262203" name="Text Box 59"/>
          <p:cNvSpPr txBox="1">
            <a:spLocks noChangeArrowheads="1"/>
          </p:cNvSpPr>
          <p:nvPr/>
        </p:nvSpPr>
        <p:spPr bwMode="auto">
          <a:xfrm>
            <a:off x="4786313" y="5588001"/>
            <a:ext cx="1223962"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D(7)</a:t>
            </a:r>
          </a:p>
        </p:txBody>
      </p:sp>
      <p:cxnSp>
        <p:nvCxnSpPr>
          <p:cNvPr id="262204" name="AutoShape 60"/>
          <p:cNvCxnSpPr>
            <a:cxnSpLocks noChangeShapeType="1"/>
            <a:stCxn id="262205" idx="6"/>
            <a:endCxn id="262208" idx="2"/>
          </p:cNvCxnSpPr>
          <p:nvPr/>
        </p:nvCxnSpPr>
        <p:spPr bwMode="auto">
          <a:xfrm>
            <a:off x="2554288" y="5518151"/>
            <a:ext cx="1439862" cy="0"/>
          </a:xfrm>
          <a:prstGeom prst="straightConnector1">
            <a:avLst/>
          </a:prstGeom>
          <a:noFill/>
          <a:ln w="9525">
            <a:solidFill>
              <a:schemeClr val="tx1"/>
            </a:solidFill>
            <a:round/>
            <a:headEnd/>
            <a:tailEnd type="triangle" w="med" len="med"/>
          </a:ln>
          <a:effectLst/>
        </p:spPr>
      </p:cxnSp>
      <p:sp>
        <p:nvSpPr>
          <p:cNvPr id="262205" name="Oval 61"/>
          <p:cNvSpPr>
            <a:spLocks noChangeArrowheads="1"/>
          </p:cNvSpPr>
          <p:nvPr/>
        </p:nvSpPr>
        <p:spPr bwMode="auto">
          <a:xfrm>
            <a:off x="2122488" y="5300663"/>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2</a:t>
            </a:r>
          </a:p>
        </p:txBody>
      </p:sp>
      <p:sp>
        <p:nvSpPr>
          <p:cNvPr id="262206" name="Oval 62"/>
          <p:cNvSpPr>
            <a:spLocks noChangeArrowheads="1"/>
          </p:cNvSpPr>
          <p:nvPr/>
        </p:nvSpPr>
        <p:spPr bwMode="auto">
          <a:xfrm>
            <a:off x="6154738" y="4221163"/>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5</a:t>
            </a:r>
          </a:p>
        </p:txBody>
      </p:sp>
      <p:sp>
        <p:nvSpPr>
          <p:cNvPr id="262207" name="Text Box 63"/>
          <p:cNvSpPr txBox="1">
            <a:spLocks noChangeArrowheads="1"/>
          </p:cNvSpPr>
          <p:nvPr/>
        </p:nvSpPr>
        <p:spPr bwMode="auto">
          <a:xfrm>
            <a:off x="4570413" y="4076701"/>
            <a:ext cx="1223962"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C(6)</a:t>
            </a:r>
          </a:p>
        </p:txBody>
      </p:sp>
      <p:sp>
        <p:nvSpPr>
          <p:cNvPr id="262208" name="Oval 64"/>
          <p:cNvSpPr>
            <a:spLocks noChangeArrowheads="1"/>
          </p:cNvSpPr>
          <p:nvPr/>
        </p:nvSpPr>
        <p:spPr bwMode="auto">
          <a:xfrm>
            <a:off x="3994150" y="5300663"/>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4</a:t>
            </a:r>
          </a:p>
        </p:txBody>
      </p:sp>
      <p:cxnSp>
        <p:nvCxnSpPr>
          <p:cNvPr id="262210" name="AutoShape 66"/>
          <p:cNvCxnSpPr>
            <a:cxnSpLocks noChangeShapeType="1"/>
            <a:stCxn id="262197" idx="6"/>
            <a:endCxn id="262206" idx="2"/>
          </p:cNvCxnSpPr>
          <p:nvPr/>
        </p:nvCxnSpPr>
        <p:spPr bwMode="auto">
          <a:xfrm>
            <a:off x="4210050" y="4438651"/>
            <a:ext cx="1944688" cy="0"/>
          </a:xfrm>
          <a:prstGeom prst="straightConnector1">
            <a:avLst/>
          </a:prstGeom>
          <a:noFill/>
          <a:ln w="9525">
            <a:solidFill>
              <a:schemeClr val="tx1"/>
            </a:solidFill>
            <a:round/>
            <a:headEnd/>
            <a:tailEnd type="triangle" w="med" len="med"/>
          </a:ln>
          <a:effectLst/>
        </p:spPr>
      </p:cxnSp>
      <p:cxnSp>
        <p:nvCxnSpPr>
          <p:cNvPr id="262211" name="AutoShape 67"/>
          <p:cNvCxnSpPr>
            <a:cxnSpLocks noChangeShapeType="1"/>
            <a:stCxn id="262197" idx="4"/>
            <a:endCxn id="262208" idx="0"/>
          </p:cNvCxnSpPr>
          <p:nvPr/>
        </p:nvCxnSpPr>
        <p:spPr bwMode="auto">
          <a:xfrm>
            <a:off x="3994150" y="4654551"/>
            <a:ext cx="215900" cy="646112"/>
          </a:xfrm>
          <a:prstGeom prst="straightConnector1">
            <a:avLst/>
          </a:prstGeom>
          <a:noFill/>
          <a:ln w="9525">
            <a:solidFill>
              <a:schemeClr val="tx1"/>
            </a:solidFill>
            <a:prstDash val="dash"/>
            <a:round/>
            <a:headEnd/>
            <a:tailEnd type="triangle" w="med" len="med"/>
          </a:ln>
          <a:effectLst/>
        </p:spPr>
      </p:cxnSp>
      <p:sp>
        <p:nvSpPr>
          <p:cNvPr id="262212" name="Text Box 68"/>
          <p:cNvSpPr txBox="1">
            <a:spLocks noChangeArrowheads="1"/>
          </p:cNvSpPr>
          <p:nvPr/>
        </p:nvSpPr>
        <p:spPr bwMode="auto">
          <a:xfrm>
            <a:off x="2627313" y="5516563"/>
            <a:ext cx="1223962"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B(3)</a:t>
            </a:r>
          </a:p>
        </p:txBody>
      </p:sp>
      <p:sp>
        <p:nvSpPr>
          <p:cNvPr id="262213" name="Freeform 69"/>
          <p:cNvSpPr>
            <a:spLocks/>
          </p:cNvSpPr>
          <p:nvPr/>
        </p:nvSpPr>
        <p:spPr bwMode="auto">
          <a:xfrm>
            <a:off x="3419475" y="4003676"/>
            <a:ext cx="1439863" cy="144462"/>
          </a:xfrm>
          <a:custGeom>
            <a:avLst/>
            <a:gdLst/>
            <a:ahLst/>
            <a:cxnLst>
              <a:cxn ang="0">
                <a:pos x="0" y="91"/>
              </a:cxn>
              <a:cxn ang="0">
                <a:pos x="635" y="0"/>
              </a:cxn>
              <a:cxn ang="0">
                <a:pos x="1134" y="91"/>
              </a:cxn>
            </a:cxnLst>
            <a:rect l="0" t="0" r="r" b="b"/>
            <a:pathLst>
              <a:path w="1134" h="91">
                <a:moveTo>
                  <a:pt x="0" y="91"/>
                </a:moveTo>
                <a:cubicBezTo>
                  <a:pt x="223" y="45"/>
                  <a:pt x="446" y="0"/>
                  <a:pt x="635" y="0"/>
                </a:cubicBezTo>
                <a:cubicBezTo>
                  <a:pt x="824" y="0"/>
                  <a:pt x="979" y="45"/>
                  <a:pt x="1134" y="91"/>
                </a:cubicBezTo>
              </a:path>
            </a:pathLst>
          </a:custGeom>
          <a:noFill/>
          <a:ln w="9525" cap="flat" cmpd="sng">
            <a:solidFill>
              <a:srgbClr val="FF0000"/>
            </a:solidFill>
            <a:prstDash val="solid"/>
            <a:round/>
            <a:headEnd type="none" w="med" len="med"/>
            <a:tailEnd type="triangle" w="med" len="med"/>
          </a:ln>
          <a:effectLst/>
        </p:spPr>
        <p:txBody>
          <a:bodyPr wrap="none" anchor="ctr"/>
          <a:lstStyle/>
          <a:p>
            <a:endParaRPr lang="ja-JP" altLang="en-US"/>
          </a:p>
        </p:txBody>
      </p:sp>
      <p:sp>
        <p:nvSpPr>
          <p:cNvPr id="262215" name="Freeform 71"/>
          <p:cNvSpPr>
            <a:spLocks/>
          </p:cNvSpPr>
          <p:nvPr/>
        </p:nvSpPr>
        <p:spPr bwMode="auto">
          <a:xfrm>
            <a:off x="3419475" y="4221163"/>
            <a:ext cx="1655763" cy="1524000"/>
          </a:xfrm>
          <a:custGeom>
            <a:avLst/>
            <a:gdLst/>
            <a:ahLst/>
            <a:cxnLst>
              <a:cxn ang="0">
                <a:pos x="0" y="8"/>
              </a:cxn>
              <a:cxn ang="0">
                <a:pos x="498" y="53"/>
              </a:cxn>
              <a:cxn ang="0">
                <a:pos x="771" y="325"/>
              </a:cxn>
              <a:cxn ang="0">
                <a:pos x="952" y="506"/>
              </a:cxn>
              <a:cxn ang="0">
                <a:pos x="1179" y="643"/>
              </a:cxn>
              <a:cxn ang="0">
                <a:pos x="1542" y="688"/>
              </a:cxn>
            </a:cxnLst>
            <a:rect l="0" t="0" r="r" b="b"/>
            <a:pathLst>
              <a:path w="1542" h="688">
                <a:moveTo>
                  <a:pt x="0" y="8"/>
                </a:moveTo>
                <a:cubicBezTo>
                  <a:pt x="185" y="4"/>
                  <a:pt x="370" y="0"/>
                  <a:pt x="498" y="53"/>
                </a:cubicBezTo>
                <a:cubicBezTo>
                  <a:pt x="626" y="106"/>
                  <a:pt x="695" y="250"/>
                  <a:pt x="771" y="325"/>
                </a:cubicBezTo>
                <a:cubicBezTo>
                  <a:pt x="847" y="400"/>
                  <a:pt x="884" y="453"/>
                  <a:pt x="952" y="506"/>
                </a:cubicBezTo>
                <a:cubicBezTo>
                  <a:pt x="1020" y="559"/>
                  <a:pt x="1081" y="613"/>
                  <a:pt x="1179" y="643"/>
                </a:cubicBezTo>
                <a:cubicBezTo>
                  <a:pt x="1277" y="673"/>
                  <a:pt x="1409" y="680"/>
                  <a:pt x="1542" y="688"/>
                </a:cubicBezTo>
              </a:path>
            </a:pathLst>
          </a:custGeom>
          <a:noFill/>
          <a:ln w="9525" cap="flat" cmpd="sng">
            <a:solidFill>
              <a:srgbClr val="FF0000"/>
            </a:solidFill>
            <a:prstDash val="solid"/>
            <a:round/>
            <a:headEnd type="none" w="med" len="med"/>
            <a:tailEnd type="triangle" w="med" len="med"/>
          </a:ln>
          <a:effectLst/>
        </p:spPr>
        <p:txBody>
          <a:bodyPr wrap="none" anchor="ctr"/>
          <a:lstStyle/>
          <a:p>
            <a:endParaRPr lang="ja-JP" altLang="en-US"/>
          </a:p>
        </p:txBody>
      </p:sp>
      <p:sp>
        <p:nvSpPr>
          <p:cNvPr id="262216" name="Freeform 72"/>
          <p:cNvSpPr>
            <a:spLocks/>
          </p:cNvSpPr>
          <p:nvPr/>
        </p:nvSpPr>
        <p:spPr bwMode="auto">
          <a:xfrm>
            <a:off x="3490913" y="5803901"/>
            <a:ext cx="1584325" cy="288925"/>
          </a:xfrm>
          <a:custGeom>
            <a:avLst/>
            <a:gdLst/>
            <a:ahLst/>
            <a:cxnLst>
              <a:cxn ang="0">
                <a:pos x="0" y="0"/>
              </a:cxn>
              <a:cxn ang="0">
                <a:pos x="363" y="91"/>
              </a:cxn>
              <a:cxn ang="0">
                <a:pos x="862" y="0"/>
              </a:cxn>
            </a:cxnLst>
            <a:rect l="0" t="0" r="r" b="b"/>
            <a:pathLst>
              <a:path w="862" h="91">
                <a:moveTo>
                  <a:pt x="0" y="0"/>
                </a:moveTo>
                <a:cubicBezTo>
                  <a:pt x="109" y="45"/>
                  <a:pt x="219" y="91"/>
                  <a:pt x="363" y="91"/>
                </a:cubicBezTo>
                <a:cubicBezTo>
                  <a:pt x="507" y="91"/>
                  <a:pt x="684" y="45"/>
                  <a:pt x="862" y="0"/>
                </a:cubicBezTo>
              </a:path>
            </a:pathLst>
          </a:custGeom>
          <a:noFill/>
          <a:ln w="9525" cap="flat" cmpd="sng">
            <a:solidFill>
              <a:srgbClr val="FF0000"/>
            </a:solidFill>
            <a:prstDash val="solid"/>
            <a:round/>
            <a:headEnd type="none" w="med" len="med"/>
            <a:tailEnd type="triangle" w="med" len="me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 5"/>
          <p:cNvSpPr>
            <a:spLocks noGrp="1"/>
          </p:cNvSpPr>
          <p:nvPr>
            <p:ph type="sldNum" sz="quarter" idx="12"/>
          </p:nvPr>
        </p:nvSpPr>
        <p:spPr/>
        <p:txBody>
          <a:bodyPr/>
          <a:lstStyle/>
          <a:p>
            <a:fld id="{D70C8971-548B-4B53-93CE-C28CC4F246B0}" type="slidenum">
              <a:rPr lang="en-US" altLang="ja-JP"/>
              <a:pPr/>
              <a:t>23</a:t>
            </a:fld>
            <a:endParaRPr lang="en-US" altLang="ja-JP"/>
          </a:p>
        </p:txBody>
      </p:sp>
      <p:sp>
        <p:nvSpPr>
          <p:cNvPr id="263170" name="Rectangle 2"/>
          <p:cNvSpPr>
            <a:spLocks noGrp="1" noChangeArrowheads="1"/>
          </p:cNvSpPr>
          <p:nvPr>
            <p:ph type="title"/>
          </p:nvPr>
        </p:nvSpPr>
        <p:spPr/>
        <p:txBody>
          <a:bodyPr/>
          <a:lstStyle/>
          <a:p>
            <a:r>
              <a:rPr lang="ja-JP" altLang="en-US" dirty="0" smtClean="0"/>
              <a:t>ダミー作業の必要性、その２</a:t>
            </a:r>
            <a:endParaRPr lang="en-US" altLang="ja-JP" dirty="0"/>
          </a:p>
        </p:txBody>
      </p:sp>
      <p:sp>
        <p:nvSpPr>
          <p:cNvPr id="263171" name="Rectangle 3"/>
          <p:cNvSpPr>
            <a:spLocks noGrp="1" noChangeArrowheads="1"/>
          </p:cNvSpPr>
          <p:nvPr>
            <p:ph type="body" idx="1"/>
          </p:nvPr>
        </p:nvSpPr>
        <p:spPr/>
        <p:txBody>
          <a:bodyPr/>
          <a:lstStyle/>
          <a:p>
            <a:pPr marL="0" indent="0">
              <a:buNone/>
            </a:pPr>
            <a:r>
              <a:rPr lang="ja-JP" altLang="en-US" sz="2000" dirty="0" smtClean="0"/>
              <a:t>例　作業</a:t>
            </a:r>
            <a:r>
              <a:rPr lang="ja-JP" altLang="en-US" sz="2000" dirty="0"/>
              <a:t>Ａの後続作業が作業ＢとＣ、作業ＢとＣの後続作業が作業Ｄ </a:t>
            </a:r>
          </a:p>
        </p:txBody>
      </p:sp>
      <p:sp>
        <p:nvSpPr>
          <p:cNvPr id="263190" name="Oval 22"/>
          <p:cNvSpPr>
            <a:spLocks noChangeArrowheads="1"/>
          </p:cNvSpPr>
          <p:nvPr/>
        </p:nvSpPr>
        <p:spPr bwMode="auto">
          <a:xfrm>
            <a:off x="5162550" y="4362450"/>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3</a:t>
            </a:r>
          </a:p>
        </p:txBody>
      </p:sp>
      <p:cxnSp>
        <p:nvCxnSpPr>
          <p:cNvPr id="263191" name="AutoShape 23"/>
          <p:cNvCxnSpPr>
            <a:cxnSpLocks noChangeShapeType="1"/>
            <a:stCxn id="263192" idx="6"/>
            <a:endCxn id="263199" idx="2"/>
          </p:cNvCxnSpPr>
          <p:nvPr/>
        </p:nvCxnSpPr>
        <p:spPr bwMode="auto">
          <a:xfrm>
            <a:off x="2354263" y="4579938"/>
            <a:ext cx="1152525" cy="0"/>
          </a:xfrm>
          <a:prstGeom prst="straightConnector1">
            <a:avLst/>
          </a:prstGeom>
          <a:noFill/>
          <a:ln w="9525">
            <a:solidFill>
              <a:schemeClr val="tx1"/>
            </a:solidFill>
            <a:round/>
            <a:headEnd/>
            <a:tailEnd type="triangle" w="med" len="med"/>
          </a:ln>
          <a:effectLst/>
        </p:spPr>
      </p:cxnSp>
      <p:sp>
        <p:nvSpPr>
          <p:cNvPr id="263192" name="Oval 24"/>
          <p:cNvSpPr>
            <a:spLocks noChangeArrowheads="1"/>
          </p:cNvSpPr>
          <p:nvPr/>
        </p:nvSpPr>
        <p:spPr bwMode="auto">
          <a:xfrm>
            <a:off x="1922463" y="4362450"/>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1</a:t>
            </a:r>
          </a:p>
        </p:txBody>
      </p:sp>
      <p:sp>
        <p:nvSpPr>
          <p:cNvPr id="263193" name="Text Box 25"/>
          <p:cNvSpPr txBox="1">
            <a:spLocks noChangeArrowheads="1"/>
          </p:cNvSpPr>
          <p:nvPr/>
        </p:nvSpPr>
        <p:spPr bwMode="auto">
          <a:xfrm>
            <a:off x="2354263" y="4217988"/>
            <a:ext cx="1223962"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A(2)</a:t>
            </a:r>
          </a:p>
        </p:txBody>
      </p:sp>
      <p:sp>
        <p:nvSpPr>
          <p:cNvPr id="263197" name="AutoShape 29"/>
          <p:cNvSpPr>
            <a:spLocks/>
          </p:cNvSpPr>
          <p:nvPr/>
        </p:nvSpPr>
        <p:spPr bwMode="auto">
          <a:xfrm>
            <a:off x="5864225" y="5330825"/>
            <a:ext cx="2903538" cy="963613"/>
          </a:xfrm>
          <a:prstGeom prst="borderCallout2">
            <a:avLst>
              <a:gd name="adj1" fmla="val 11861"/>
              <a:gd name="adj2" fmla="val -2625"/>
              <a:gd name="adj3" fmla="val 11861"/>
              <a:gd name="adj4" fmla="val -17606"/>
              <a:gd name="adj5" fmla="val -51398"/>
              <a:gd name="adj6" fmla="val -31931"/>
            </a:avLst>
          </a:prstGeom>
          <a:noFill/>
          <a:ln w="28575">
            <a:solidFill>
              <a:srgbClr val="FF0000"/>
            </a:solidFill>
            <a:miter lim="800000"/>
            <a:headEnd/>
            <a:tailEnd type="triangle" w="med" len="med"/>
          </a:ln>
          <a:effectLst/>
        </p:spPr>
        <p:txBody>
          <a:bodyPr anchor="ctr"/>
          <a:lstStyle/>
          <a:p>
            <a:r>
              <a:rPr lang="ja-JP" altLang="en-US" sz="1600" b="1">
                <a:solidFill>
                  <a:srgbClr val="FF0000"/>
                </a:solidFill>
                <a:ea typeface="HG丸ｺﾞｼｯｸM-PRO" pitchFamily="50" charset="-128"/>
              </a:rPr>
              <a:t>二つのノードを</a:t>
            </a:r>
          </a:p>
          <a:p>
            <a:r>
              <a:rPr lang="en-US" altLang="ja-JP" sz="1600" b="1">
                <a:solidFill>
                  <a:srgbClr val="FF0000"/>
                </a:solidFill>
                <a:ea typeface="HG丸ｺﾞｼｯｸM-PRO" pitchFamily="50" charset="-128"/>
              </a:rPr>
              <a:t>2</a:t>
            </a:r>
            <a:r>
              <a:rPr lang="ja-JP" altLang="en-US" sz="1600" b="1">
                <a:solidFill>
                  <a:srgbClr val="FF0000"/>
                </a:solidFill>
                <a:ea typeface="HG丸ｺﾞｼｯｸM-PRO" pitchFamily="50" charset="-128"/>
              </a:rPr>
              <a:t>本以上の矢印で</a:t>
            </a:r>
          </a:p>
          <a:p>
            <a:r>
              <a:rPr lang="ja-JP" altLang="en-US" sz="1600" b="1">
                <a:solidFill>
                  <a:srgbClr val="FF0000"/>
                </a:solidFill>
                <a:ea typeface="HG丸ｺﾞｼｯｸM-PRO" pitchFamily="50" charset="-128"/>
              </a:rPr>
              <a:t>結んではいけない</a:t>
            </a:r>
          </a:p>
        </p:txBody>
      </p:sp>
      <p:cxnSp>
        <p:nvCxnSpPr>
          <p:cNvPr id="263198" name="AutoShape 30"/>
          <p:cNvCxnSpPr>
            <a:cxnSpLocks noChangeShapeType="1"/>
            <a:stCxn id="263199" idx="7"/>
            <a:endCxn id="263190" idx="1"/>
          </p:cNvCxnSpPr>
          <p:nvPr/>
        </p:nvCxnSpPr>
        <p:spPr bwMode="auto">
          <a:xfrm>
            <a:off x="3875088" y="4425950"/>
            <a:ext cx="1350962" cy="0"/>
          </a:xfrm>
          <a:prstGeom prst="straightConnector1">
            <a:avLst/>
          </a:prstGeom>
          <a:noFill/>
          <a:ln w="9525">
            <a:solidFill>
              <a:schemeClr val="tx1"/>
            </a:solidFill>
            <a:round/>
            <a:headEnd/>
            <a:tailEnd type="triangle" w="med" len="med"/>
          </a:ln>
          <a:effectLst/>
        </p:spPr>
      </p:cxnSp>
      <p:sp>
        <p:nvSpPr>
          <p:cNvPr id="263199" name="Oval 31"/>
          <p:cNvSpPr>
            <a:spLocks noChangeArrowheads="1"/>
          </p:cNvSpPr>
          <p:nvPr/>
        </p:nvSpPr>
        <p:spPr bwMode="auto">
          <a:xfrm>
            <a:off x="3506788" y="4362450"/>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2</a:t>
            </a:r>
          </a:p>
        </p:txBody>
      </p:sp>
      <p:sp>
        <p:nvSpPr>
          <p:cNvPr id="263201" name="Text Box 33"/>
          <p:cNvSpPr txBox="1">
            <a:spLocks noChangeArrowheads="1"/>
          </p:cNvSpPr>
          <p:nvPr/>
        </p:nvSpPr>
        <p:spPr bwMode="auto">
          <a:xfrm>
            <a:off x="4010025" y="4722813"/>
            <a:ext cx="1223963"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C(6)</a:t>
            </a:r>
          </a:p>
        </p:txBody>
      </p:sp>
      <p:sp>
        <p:nvSpPr>
          <p:cNvPr id="263202" name="Oval 34"/>
          <p:cNvSpPr>
            <a:spLocks noChangeArrowheads="1"/>
          </p:cNvSpPr>
          <p:nvPr/>
        </p:nvSpPr>
        <p:spPr bwMode="auto">
          <a:xfrm>
            <a:off x="6818313" y="4362450"/>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4</a:t>
            </a:r>
          </a:p>
        </p:txBody>
      </p:sp>
      <p:sp>
        <p:nvSpPr>
          <p:cNvPr id="263203" name="Text Box 35"/>
          <p:cNvSpPr txBox="1">
            <a:spLocks noChangeArrowheads="1"/>
          </p:cNvSpPr>
          <p:nvPr/>
        </p:nvSpPr>
        <p:spPr bwMode="auto">
          <a:xfrm>
            <a:off x="5594350" y="4217988"/>
            <a:ext cx="1223963"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D(7)</a:t>
            </a:r>
          </a:p>
        </p:txBody>
      </p:sp>
      <p:cxnSp>
        <p:nvCxnSpPr>
          <p:cNvPr id="263204" name="AutoShape 36"/>
          <p:cNvCxnSpPr>
            <a:cxnSpLocks noChangeShapeType="1"/>
            <a:stCxn id="263190" idx="6"/>
            <a:endCxn id="263202" idx="2"/>
          </p:cNvCxnSpPr>
          <p:nvPr/>
        </p:nvCxnSpPr>
        <p:spPr bwMode="auto">
          <a:xfrm>
            <a:off x="5594350" y="4579938"/>
            <a:ext cx="1223963" cy="0"/>
          </a:xfrm>
          <a:prstGeom prst="straightConnector1">
            <a:avLst/>
          </a:prstGeom>
          <a:noFill/>
          <a:ln w="9525">
            <a:solidFill>
              <a:schemeClr val="tx1"/>
            </a:solidFill>
            <a:round/>
            <a:headEnd/>
            <a:tailEnd type="triangle" w="med" len="med"/>
          </a:ln>
          <a:effectLst/>
        </p:spPr>
      </p:cxnSp>
      <p:cxnSp>
        <p:nvCxnSpPr>
          <p:cNvPr id="263205" name="AutoShape 37"/>
          <p:cNvCxnSpPr>
            <a:cxnSpLocks noChangeShapeType="1"/>
            <a:stCxn id="263199" idx="5"/>
            <a:endCxn id="263190" idx="3"/>
          </p:cNvCxnSpPr>
          <p:nvPr/>
        </p:nvCxnSpPr>
        <p:spPr bwMode="auto">
          <a:xfrm>
            <a:off x="3875088" y="4732338"/>
            <a:ext cx="1350962" cy="0"/>
          </a:xfrm>
          <a:prstGeom prst="straightConnector1">
            <a:avLst/>
          </a:prstGeom>
          <a:noFill/>
          <a:ln w="9525">
            <a:solidFill>
              <a:schemeClr val="tx1"/>
            </a:solidFill>
            <a:round/>
            <a:headEnd/>
            <a:tailEnd type="triangle" w="med" len="med"/>
          </a:ln>
          <a:effectLst/>
        </p:spPr>
      </p:cxnSp>
      <p:sp>
        <p:nvSpPr>
          <p:cNvPr id="263206" name="Text Box 38"/>
          <p:cNvSpPr txBox="1">
            <a:spLocks noChangeArrowheads="1"/>
          </p:cNvSpPr>
          <p:nvPr/>
        </p:nvSpPr>
        <p:spPr bwMode="auto">
          <a:xfrm>
            <a:off x="4083050" y="4073525"/>
            <a:ext cx="1223963"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B(3)</a:t>
            </a:r>
          </a:p>
        </p:txBody>
      </p:sp>
      <p:cxnSp>
        <p:nvCxnSpPr>
          <p:cNvPr id="263208" name="AutoShape 40"/>
          <p:cNvCxnSpPr>
            <a:cxnSpLocks noChangeShapeType="1"/>
            <a:stCxn id="263209" idx="6"/>
            <a:endCxn id="263212" idx="2"/>
          </p:cNvCxnSpPr>
          <p:nvPr/>
        </p:nvCxnSpPr>
        <p:spPr bwMode="auto">
          <a:xfrm>
            <a:off x="1673225" y="3113088"/>
            <a:ext cx="744538" cy="0"/>
          </a:xfrm>
          <a:prstGeom prst="straightConnector1">
            <a:avLst/>
          </a:prstGeom>
          <a:noFill/>
          <a:ln w="9525">
            <a:solidFill>
              <a:schemeClr val="tx1"/>
            </a:solidFill>
            <a:round/>
            <a:headEnd/>
            <a:tailEnd type="triangle" w="med" len="med"/>
          </a:ln>
          <a:effectLst/>
        </p:spPr>
      </p:cxnSp>
      <p:sp>
        <p:nvSpPr>
          <p:cNvPr id="263209" name="Oval 41"/>
          <p:cNvSpPr>
            <a:spLocks noChangeArrowheads="1"/>
          </p:cNvSpPr>
          <p:nvPr/>
        </p:nvSpPr>
        <p:spPr bwMode="auto">
          <a:xfrm>
            <a:off x="1241425" y="2895600"/>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1</a:t>
            </a:r>
          </a:p>
        </p:txBody>
      </p:sp>
      <p:sp>
        <p:nvSpPr>
          <p:cNvPr id="263210" name="Text Box 42"/>
          <p:cNvSpPr txBox="1">
            <a:spLocks noChangeArrowheads="1"/>
          </p:cNvSpPr>
          <p:nvPr/>
        </p:nvSpPr>
        <p:spPr bwMode="auto">
          <a:xfrm>
            <a:off x="1673225" y="2751138"/>
            <a:ext cx="838200"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A(2)</a:t>
            </a:r>
          </a:p>
        </p:txBody>
      </p:sp>
      <p:cxnSp>
        <p:nvCxnSpPr>
          <p:cNvPr id="263211" name="AutoShape 43"/>
          <p:cNvCxnSpPr>
            <a:cxnSpLocks noChangeShapeType="1"/>
            <a:stCxn id="263212" idx="7"/>
            <a:endCxn id="263216" idx="2"/>
          </p:cNvCxnSpPr>
          <p:nvPr/>
        </p:nvCxnSpPr>
        <p:spPr bwMode="auto">
          <a:xfrm flipV="1">
            <a:off x="2786063" y="2693988"/>
            <a:ext cx="803275" cy="265112"/>
          </a:xfrm>
          <a:prstGeom prst="straightConnector1">
            <a:avLst/>
          </a:prstGeom>
          <a:noFill/>
          <a:ln w="9525">
            <a:solidFill>
              <a:schemeClr val="tx1"/>
            </a:solidFill>
            <a:round/>
            <a:headEnd/>
            <a:tailEnd type="triangle" w="med" len="med"/>
          </a:ln>
          <a:effectLst/>
        </p:spPr>
      </p:cxnSp>
      <p:sp>
        <p:nvSpPr>
          <p:cNvPr id="263212" name="Oval 44"/>
          <p:cNvSpPr>
            <a:spLocks noChangeArrowheads="1"/>
          </p:cNvSpPr>
          <p:nvPr/>
        </p:nvSpPr>
        <p:spPr bwMode="auto">
          <a:xfrm>
            <a:off x="2417763" y="2895600"/>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2</a:t>
            </a:r>
          </a:p>
        </p:txBody>
      </p:sp>
      <p:sp>
        <p:nvSpPr>
          <p:cNvPr id="263213" name="Text Box 45"/>
          <p:cNvSpPr txBox="1">
            <a:spLocks noChangeArrowheads="1"/>
          </p:cNvSpPr>
          <p:nvPr/>
        </p:nvSpPr>
        <p:spPr bwMode="auto">
          <a:xfrm>
            <a:off x="2424113" y="3311525"/>
            <a:ext cx="1223962"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C(6)</a:t>
            </a:r>
          </a:p>
        </p:txBody>
      </p:sp>
      <p:cxnSp>
        <p:nvCxnSpPr>
          <p:cNvPr id="263214" name="AutoShape 46"/>
          <p:cNvCxnSpPr>
            <a:cxnSpLocks noChangeShapeType="1"/>
            <a:stCxn id="263212" idx="5"/>
            <a:endCxn id="263217" idx="2"/>
          </p:cNvCxnSpPr>
          <p:nvPr/>
        </p:nvCxnSpPr>
        <p:spPr bwMode="auto">
          <a:xfrm>
            <a:off x="2786063" y="3265488"/>
            <a:ext cx="781050" cy="122237"/>
          </a:xfrm>
          <a:prstGeom prst="straightConnector1">
            <a:avLst/>
          </a:prstGeom>
          <a:noFill/>
          <a:ln w="9525">
            <a:solidFill>
              <a:schemeClr val="tx1"/>
            </a:solidFill>
            <a:round/>
            <a:headEnd/>
            <a:tailEnd type="triangle" w="med" len="med"/>
          </a:ln>
          <a:effectLst/>
        </p:spPr>
      </p:cxnSp>
      <p:sp>
        <p:nvSpPr>
          <p:cNvPr id="263215" name="Text Box 47"/>
          <p:cNvSpPr txBox="1">
            <a:spLocks noChangeArrowheads="1"/>
          </p:cNvSpPr>
          <p:nvPr/>
        </p:nvSpPr>
        <p:spPr bwMode="auto">
          <a:xfrm>
            <a:off x="2597150" y="2506663"/>
            <a:ext cx="1223963"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B(3)</a:t>
            </a:r>
          </a:p>
        </p:txBody>
      </p:sp>
      <p:sp>
        <p:nvSpPr>
          <p:cNvPr id="263216" name="Oval 48"/>
          <p:cNvSpPr>
            <a:spLocks noChangeArrowheads="1"/>
          </p:cNvSpPr>
          <p:nvPr/>
        </p:nvSpPr>
        <p:spPr bwMode="auto">
          <a:xfrm>
            <a:off x="3589338" y="2476500"/>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3</a:t>
            </a:r>
          </a:p>
        </p:txBody>
      </p:sp>
      <p:sp>
        <p:nvSpPr>
          <p:cNvPr id="263217" name="Oval 49"/>
          <p:cNvSpPr>
            <a:spLocks noChangeArrowheads="1"/>
          </p:cNvSpPr>
          <p:nvPr/>
        </p:nvSpPr>
        <p:spPr bwMode="auto">
          <a:xfrm>
            <a:off x="3567113" y="3170238"/>
            <a:ext cx="431800" cy="433387"/>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4</a:t>
            </a:r>
          </a:p>
        </p:txBody>
      </p:sp>
      <p:sp>
        <p:nvSpPr>
          <p:cNvPr id="263227" name="AutoShape 59"/>
          <p:cNvSpPr>
            <a:spLocks noChangeArrowheads="1"/>
          </p:cNvSpPr>
          <p:nvPr/>
        </p:nvSpPr>
        <p:spPr bwMode="auto">
          <a:xfrm>
            <a:off x="4384675" y="2919413"/>
            <a:ext cx="407988" cy="396875"/>
          </a:xfrm>
          <a:prstGeom prst="plus">
            <a:avLst>
              <a:gd name="adj" fmla="val 47199"/>
            </a:avLst>
          </a:prstGeom>
          <a:solidFill>
            <a:schemeClr val="tx1"/>
          </a:solidFill>
          <a:ln w="9525">
            <a:solidFill>
              <a:schemeClr val="tx1"/>
            </a:solidFill>
            <a:miter lim="800000"/>
            <a:headEnd/>
            <a:tailEnd/>
          </a:ln>
          <a:effectLst/>
        </p:spPr>
        <p:txBody>
          <a:bodyPr wrap="none" anchor="ctr"/>
          <a:lstStyle/>
          <a:p>
            <a:endParaRPr lang="ja-JP" altLang="en-US"/>
          </a:p>
        </p:txBody>
      </p:sp>
      <p:cxnSp>
        <p:nvCxnSpPr>
          <p:cNvPr id="263228" name="AutoShape 60"/>
          <p:cNvCxnSpPr>
            <a:cxnSpLocks noChangeShapeType="1"/>
            <a:stCxn id="263232" idx="6"/>
            <a:endCxn id="263229" idx="2"/>
          </p:cNvCxnSpPr>
          <p:nvPr/>
        </p:nvCxnSpPr>
        <p:spPr bwMode="auto">
          <a:xfrm>
            <a:off x="6804025" y="3046413"/>
            <a:ext cx="739775" cy="9525"/>
          </a:xfrm>
          <a:prstGeom prst="straightConnector1">
            <a:avLst/>
          </a:prstGeom>
          <a:noFill/>
          <a:ln w="9525">
            <a:solidFill>
              <a:schemeClr val="tx1"/>
            </a:solidFill>
            <a:round/>
            <a:headEnd/>
            <a:tailEnd type="triangle" w="med" len="med"/>
          </a:ln>
          <a:effectLst/>
        </p:spPr>
      </p:cxnSp>
      <p:sp>
        <p:nvSpPr>
          <p:cNvPr id="263229" name="Oval 61"/>
          <p:cNvSpPr>
            <a:spLocks noChangeArrowheads="1"/>
          </p:cNvSpPr>
          <p:nvPr/>
        </p:nvSpPr>
        <p:spPr bwMode="auto">
          <a:xfrm>
            <a:off x="7543800" y="2838450"/>
            <a:ext cx="431800" cy="433388"/>
          </a:xfrm>
          <a:prstGeom prst="ellipse">
            <a:avLst/>
          </a:prstGeom>
          <a:solidFill>
            <a:schemeClr val="accent1"/>
          </a:solidFill>
          <a:ln w="9525">
            <a:solidFill>
              <a:srgbClr val="0000FF"/>
            </a:solidFill>
            <a:round/>
            <a:headEnd/>
            <a:tailEnd/>
          </a:ln>
          <a:effectLst/>
        </p:spPr>
        <p:txBody>
          <a:bodyPr wrap="none" anchor="ctr"/>
          <a:lstStyle/>
          <a:p>
            <a:endParaRPr lang="ja-JP" altLang="ja-JP" sz="1600" b="1">
              <a:solidFill>
                <a:srgbClr val="0000FF"/>
              </a:solidFill>
            </a:endParaRPr>
          </a:p>
        </p:txBody>
      </p:sp>
      <p:cxnSp>
        <p:nvCxnSpPr>
          <p:cNvPr id="263231" name="AutoShape 63"/>
          <p:cNvCxnSpPr>
            <a:cxnSpLocks noChangeShapeType="1"/>
            <a:stCxn id="263236" idx="6"/>
            <a:endCxn id="263232" idx="1"/>
          </p:cNvCxnSpPr>
          <p:nvPr/>
        </p:nvCxnSpPr>
        <p:spPr bwMode="auto">
          <a:xfrm>
            <a:off x="5551488" y="2736850"/>
            <a:ext cx="884237" cy="155575"/>
          </a:xfrm>
          <a:prstGeom prst="straightConnector1">
            <a:avLst/>
          </a:prstGeom>
          <a:noFill/>
          <a:ln w="9525">
            <a:solidFill>
              <a:schemeClr val="tx1"/>
            </a:solidFill>
            <a:round/>
            <a:headEnd/>
            <a:tailEnd type="triangle" w="med" len="med"/>
          </a:ln>
          <a:effectLst/>
        </p:spPr>
      </p:cxnSp>
      <p:sp>
        <p:nvSpPr>
          <p:cNvPr id="263232" name="Oval 64"/>
          <p:cNvSpPr>
            <a:spLocks noChangeArrowheads="1"/>
          </p:cNvSpPr>
          <p:nvPr/>
        </p:nvSpPr>
        <p:spPr bwMode="auto">
          <a:xfrm>
            <a:off x="6372225" y="2828925"/>
            <a:ext cx="431800" cy="433388"/>
          </a:xfrm>
          <a:prstGeom prst="ellipse">
            <a:avLst/>
          </a:prstGeom>
          <a:solidFill>
            <a:schemeClr val="accent1"/>
          </a:solidFill>
          <a:ln w="9525">
            <a:solidFill>
              <a:srgbClr val="0000FF"/>
            </a:solidFill>
            <a:round/>
            <a:headEnd/>
            <a:tailEnd/>
          </a:ln>
          <a:effectLst/>
        </p:spPr>
        <p:txBody>
          <a:bodyPr wrap="none" anchor="ctr"/>
          <a:lstStyle/>
          <a:p>
            <a:endParaRPr lang="ja-JP" altLang="ja-JP" sz="1600" b="1">
              <a:solidFill>
                <a:srgbClr val="0000FF"/>
              </a:solidFill>
            </a:endParaRPr>
          </a:p>
        </p:txBody>
      </p:sp>
      <p:sp>
        <p:nvSpPr>
          <p:cNvPr id="263233" name="Text Box 65"/>
          <p:cNvSpPr txBox="1">
            <a:spLocks noChangeArrowheads="1"/>
          </p:cNvSpPr>
          <p:nvPr/>
        </p:nvSpPr>
        <p:spPr bwMode="auto">
          <a:xfrm>
            <a:off x="5562600" y="3300413"/>
            <a:ext cx="1223963"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C(6)</a:t>
            </a:r>
          </a:p>
        </p:txBody>
      </p:sp>
      <p:cxnSp>
        <p:nvCxnSpPr>
          <p:cNvPr id="263234" name="AutoShape 66"/>
          <p:cNvCxnSpPr>
            <a:cxnSpLocks noChangeShapeType="1"/>
            <a:stCxn id="263237" idx="6"/>
            <a:endCxn id="263232" idx="3"/>
          </p:cNvCxnSpPr>
          <p:nvPr/>
        </p:nvCxnSpPr>
        <p:spPr bwMode="auto">
          <a:xfrm flipV="1">
            <a:off x="5573713" y="3198813"/>
            <a:ext cx="862012" cy="211137"/>
          </a:xfrm>
          <a:prstGeom prst="straightConnector1">
            <a:avLst/>
          </a:prstGeom>
          <a:noFill/>
          <a:ln w="9525">
            <a:solidFill>
              <a:schemeClr val="tx1"/>
            </a:solidFill>
            <a:round/>
            <a:headEnd/>
            <a:tailEnd type="triangle" w="med" len="med"/>
          </a:ln>
          <a:effectLst/>
        </p:spPr>
      </p:cxnSp>
      <p:sp>
        <p:nvSpPr>
          <p:cNvPr id="263235" name="Text Box 67"/>
          <p:cNvSpPr txBox="1">
            <a:spLocks noChangeArrowheads="1"/>
          </p:cNvSpPr>
          <p:nvPr/>
        </p:nvSpPr>
        <p:spPr bwMode="auto">
          <a:xfrm>
            <a:off x="5503863" y="2538413"/>
            <a:ext cx="1223962"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B(3)</a:t>
            </a:r>
          </a:p>
        </p:txBody>
      </p:sp>
      <p:sp>
        <p:nvSpPr>
          <p:cNvPr id="263236" name="Oval 68"/>
          <p:cNvSpPr>
            <a:spLocks noChangeArrowheads="1"/>
          </p:cNvSpPr>
          <p:nvPr/>
        </p:nvSpPr>
        <p:spPr bwMode="auto">
          <a:xfrm>
            <a:off x="5119688" y="2519363"/>
            <a:ext cx="431800" cy="433387"/>
          </a:xfrm>
          <a:prstGeom prst="ellipse">
            <a:avLst/>
          </a:prstGeom>
          <a:solidFill>
            <a:schemeClr val="accent1"/>
          </a:solidFill>
          <a:ln w="9525">
            <a:solidFill>
              <a:srgbClr val="0000FF"/>
            </a:solidFill>
            <a:round/>
            <a:headEnd/>
            <a:tailEnd/>
          </a:ln>
          <a:effectLst/>
        </p:spPr>
        <p:txBody>
          <a:bodyPr wrap="none" anchor="ctr"/>
          <a:lstStyle/>
          <a:p>
            <a:endParaRPr lang="ja-JP" altLang="ja-JP" sz="1600" b="1">
              <a:solidFill>
                <a:srgbClr val="0000FF"/>
              </a:solidFill>
            </a:endParaRPr>
          </a:p>
        </p:txBody>
      </p:sp>
      <p:sp>
        <p:nvSpPr>
          <p:cNvPr id="263237" name="Oval 69"/>
          <p:cNvSpPr>
            <a:spLocks noChangeArrowheads="1"/>
          </p:cNvSpPr>
          <p:nvPr/>
        </p:nvSpPr>
        <p:spPr bwMode="auto">
          <a:xfrm>
            <a:off x="5141913" y="3192463"/>
            <a:ext cx="431800" cy="433387"/>
          </a:xfrm>
          <a:prstGeom prst="ellipse">
            <a:avLst/>
          </a:prstGeom>
          <a:solidFill>
            <a:schemeClr val="accent1"/>
          </a:solidFill>
          <a:ln w="9525">
            <a:solidFill>
              <a:srgbClr val="0000FF"/>
            </a:solidFill>
            <a:round/>
            <a:headEnd/>
            <a:tailEnd/>
          </a:ln>
          <a:effectLst/>
        </p:spPr>
        <p:txBody>
          <a:bodyPr wrap="none" anchor="ctr"/>
          <a:lstStyle/>
          <a:p>
            <a:endParaRPr lang="ja-JP" altLang="ja-JP" sz="1600" b="1">
              <a:solidFill>
                <a:srgbClr val="0000FF"/>
              </a:solidFill>
            </a:endParaRPr>
          </a:p>
        </p:txBody>
      </p:sp>
      <p:sp>
        <p:nvSpPr>
          <p:cNvPr id="263238" name="Text Box 70"/>
          <p:cNvSpPr txBox="1">
            <a:spLocks noChangeArrowheads="1"/>
          </p:cNvSpPr>
          <p:nvPr/>
        </p:nvSpPr>
        <p:spPr bwMode="auto">
          <a:xfrm>
            <a:off x="6551613" y="2663825"/>
            <a:ext cx="1223962"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D(7)</a:t>
            </a:r>
          </a:p>
        </p:txBody>
      </p:sp>
      <p:sp>
        <p:nvSpPr>
          <p:cNvPr id="263240" name="AutoShape 72"/>
          <p:cNvSpPr>
            <a:spLocks noChangeArrowheads="1"/>
          </p:cNvSpPr>
          <p:nvPr/>
        </p:nvSpPr>
        <p:spPr bwMode="auto">
          <a:xfrm>
            <a:off x="4351338" y="3625850"/>
            <a:ext cx="561975" cy="395288"/>
          </a:xfrm>
          <a:prstGeom prst="downArrow">
            <a:avLst>
              <a:gd name="adj1" fmla="val 50000"/>
              <a:gd name="adj2" fmla="val 25000"/>
            </a:avLst>
          </a:prstGeom>
          <a:solidFill>
            <a:srgbClr val="FF7C80"/>
          </a:solidFill>
          <a:ln w="9525">
            <a:solidFill>
              <a:srgbClr val="FF0000"/>
            </a:solidFill>
            <a:miter lim="800000"/>
            <a:headEnd/>
            <a:tailEn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 5"/>
          <p:cNvSpPr>
            <a:spLocks noGrp="1"/>
          </p:cNvSpPr>
          <p:nvPr>
            <p:ph type="sldNum" sz="quarter" idx="12"/>
          </p:nvPr>
        </p:nvSpPr>
        <p:spPr/>
        <p:txBody>
          <a:bodyPr/>
          <a:lstStyle/>
          <a:p>
            <a:fld id="{96B4DE2E-71D3-47C9-AEFD-C000079D4020}" type="slidenum">
              <a:rPr lang="en-US" altLang="ja-JP"/>
              <a:pPr/>
              <a:t>24</a:t>
            </a:fld>
            <a:endParaRPr lang="en-US" altLang="ja-JP"/>
          </a:p>
        </p:txBody>
      </p:sp>
      <p:sp>
        <p:nvSpPr>
          <p:cNvPr id="264194" name="Rectangle 2"/>
          <p:cNvSpPr>
            <a:spLocks noGrp="1" noChangeArrowheads="1"/>
          </p:cNvSpPr>
          <p:nvPr>
            <p:ph type="title"/>
          </p:nvPr>
        </p:nvSpPr>
        <p:spPr/>
        <p:txBody>
          <a:bodyPr/>
          <a:lstStyle/>
          <a:p>
            <a:r>
              <a:rPr lang="ja-JP" altLang="en-US" dirty="0" smtClean="0"/>
              <a:t>解決案</a:t>
            </a:r>
            <a:endParaRPr lang="en-US" altLang="ja-JP" dirty="0"/>
          </a:p>
        </p:txBody>
      </p:sp>
      <p:sp>
        <p:nvSpPr>
          <p:cNvPr id="264195" name="Rectangle 3"/>
          <p:cNvSpPr>
            <a:spLocks noGrp="1" noChangeArrowheads="1"/>
          </p:cNvSpPr>
          <p:nvPr>
            <p:ph type="body" idx="1"/>
          </p:nvPr>
        </p:nvSpPr>
        <p:spPr/>
        <p:txBody>
          <a:bodyPr/>
          <a:lstStyle/>
          <a:p>
            <a:pPr marL="0" indent="0">
              <a:buNone/>
            </a:pPr>
            <a:r>
              <a:rPr lang="ja-JP" altLang="en-US" sz="2000" dirty="0"/>
              <a:t>例　作業Ａの後続作業が作業ＢとＣ、作業ＢとＣの後続作業が作業Ｄ</a:t>
            </a:r>
          </a:p>
          <a:p>
            <a:endParaRPr lang="en-US" altLang="ja-JP" dirty="0" smtClean="0"/>
          </a:p>
          <a:p>
            <a:r>
              <a:rPr lang="ja-JP" altLang="en-US" dirty="0" smtClean="0"/>
              <a:t>作業</a:t>
            </a:r>
            <a:r>
              <a:rPr lang="ja-JP" altLang="en-US" dirty="0"/>
              <a:t>時間の短いほうにダミー作業を追加</a:t>
            </a:r>
          </a:p>
        </p:txBody>
      </p:sp>
      <p:sp>
        <p:nvSpPr>
          <p:cNvPr id="264215" name="Oval 23"/>
          <p:cNvSpPr>
            <a:spLocks noChangeArrowheads="1"/>
          </p:cNvSpPr>
          <p:nvPr/>
        </p:nvSpPr>
        <p:spPr bwMode="auto">
          <a:xfrm>
            <a:off x="5003800" y="4953717"/>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3</a:t>
            </a:r>
          </a:p>
        </p:txBody>
      </p:sp>
      <p:cxnSp>
        <p:nvCxnSpPr>
          <p:cNvPr id="264216" name="AutoShape 24"/>
          <p:cNvCxnSpPr>
            <a:cxnSpLocks noChangeShapeType="1"/>
            <a:stCxn id="264217" idx="6"/>
            <a:endCxn id="264220" idx="2"/>
          </p:cNvCxnSpPr>
          <p:nvPr/>
        </p:nvCxnSpPr>
        <p:spPr bwMode="auto">
          <a:xfrm>
            <a:off x="2195513" y="5171205"/>
            <a:ext cx="1152525" cy="0"/>
          </a:xfrm>
          <a:prstGeom prst="straightConnector1">
            <a:avLst/>
          </a:prstGeom>
          <a:noFill/>
          <a:ln w="9525">
            <a:solidFill>
              <a:schemeClr val="tx1"/>
            </a:solidFill>
            <a:round/>
            <a:headEnd/>
            <a:tailEnd type="triangle" w="med" len="med"/>
          </a:ln>
          <a:effectLst/>
        </p:spPr>
      </p:cxnSp>
      <p:sp>
        <p:nvSpPr>
          <p:cNvPr id="264217" name="Oval 25"/>
          <p:cNvSpPr>
            <a:spLocks noChangeArrowheads="1"/>
          </p:cNvSpPr>
          <p:nvPr/>
        </p:nvSpPr>
        <p:spPr bwMode="auto">
          <a:xfrm>
            <a:off x="1763713" y="4953717"/>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1</a:t>
            </a:r>
          </a:p>
        </p:txBody>
      </p:sp>
      <p:sp>
        <p:nvSpPr>
          <p:cNvPr id="264218" name="Text Box 26"/>
          <p:cNvSpPr txBox="1">
            <a:spLocks noChangeArrowheads="1"/>
          </p:cNvSpPr>
          <p:nvPr/>
        </p:nvSpPr>
        <p:spPr bwMode="auto">
          <a:xfrm>
            <a:off x="2195513" y="4809255"/>
            <a:ext cx="1223962"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A(2)</a:t>
            </a:r>
          </a:p>
        </p:txBody>
      </p:sp>
      <p:cxnSp>
        <p:nvCxnSpPr>
          <p:cNvPr id="264219" name="AutoShape 27"/>
          <p:cNvCxnSpPr>
            <a:cxnSpLocks noChangeShapeType="1"/>
            <a:stCxn id="264220" idx="7"/>
            <a:endCxn id="264227" idx="3"/>
          </p:cNvCxnSpPr>
          <p:nvPr/>
        </p:nvCxnSpPr>
        <p:spPr bwMode="auto">
          <a:xfrm flipV="1">
            <a:off x="3716338" y="4458417"/>
            <a:ext cx="847725" cy="558800"/>
          </a:xfrm>
          <a:prstGeom prst="straightConnector1">
            <a:avLst/>
          </a:prstGeom>
          <a:noFill/>
          <a:ln w="9525">
            <a:solidFill>
              <a:schemeClr val="tx1"/>
            </a:solidFill>
            <a:round/>
            <a:headEnd/>
            <a:tailEnd type="triangle" w="med" len="med"/>
          </a:ln>
          <a:effectLst/>
        </p:spPr>
      </p:cxnSp>
      <p:sp>
        <p:nvSpPr>
          <p:cNvPr id="264220" name="Oval 28"/>
          <p:cNvSpPr>
            <a:spLocks noChangeArrowheads="1"/>
          </p:cNvSpPr>
          <p:nvPr/>
        </p:nvSpPr>
        <p:spPr bwMode="auto">
          <a:xfrm>
            <a:off x="3348038" y="4953717"/>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2</a:t>
            </a:r>
          </a:p>
        </p:txBody>
      </p:sp>
      <p:sp>
        <p:nvSpPr>
          <p:cNvPr id="264221" name="Text Box 29"/>
          <p:cNvSpPr txBox="1">
            <a:spLocks noChangeArrowheads="1"/>
          </p:cNvSpPr>
          <p:nvPr/>
        </p:nvSpPr>
        <p:spPr bwMode="auto">
          <a:xfrm>
            <a:off x="3851275" y="5314080"/>
            <a:ext cx="1223963"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C(6)</a:t>
            </a:r>
          </a:p>
        </p:txBody>
      </p:sp>
      <p:sp>
        <p:nvSpPr>
          <p:cNvPr id="264222" name="Oval 30"/>
          <p:cNvSpPr>
            <a:spLocks noChangeArrowheads="1"/>
          </p:cNvSpPr>
          <p:nvPr/>
        </p:nvSpPr>
        <p:spPr bwMode="auto">
          <a:xfrm>
            <a:off x="6659563" y="4953717"/>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4</a:t>
            </a:r>
          </a:p>
        </p:txBody>
      </p:sp>
      <p:sp>
        <p:nvSpPr>
          <p:cNvPr id="264223" name="Text Box 31"/>
          <p:cNvSpPr txBox="1">
            <a:spLocks noChangeArrowheads="1"/>
          </p:cNvSpPr>
          <p:nvPr/>
        </p:nvSpPr>
        <p:spPr bwMode="auto">
          <a:xfrm>
            <a:off x="5435600" y="4809255"/>
            <a:ext cx="1223963"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D(7)</a:t>
            </a:r>
          </a:p>
        </p:txBody>
      </p:sp>
      <p:cxnSp>
        <p:nvCxnSpPr>
          <p:cNvPr id="264224" name="AutoShape 32"/>
          <p:cNvCxnSpPr>
            <a:cxnSpLocks noChangeShapeType="1"/>
            <a:stCxn id="264215" idx="6"/>
            <a:endCxn id="264222" idx="2"/>
          </p:cNvCxnSpPr>
          <p:nvPr/>
        </p:nvCxnSpPr>
        <p:spPr bwMode="auto">
          <a:xfrm>
            <a:off x="5435600" y="5171205"/>
            <a:ext cx="1223963" cy="0"/>
          </a:xfrm>
          <a:prstGeom prst="straightConnector1">
            <a:avLst/>
          </a:prstGeom>
          <a:noFill/>
          <a:ln w="9525">
            <a:solidFill>
              <a:schemeClr val="tx1"/>
            </a:solidFill>
            <a:round/>
            <a:headEnd/>
            <a:tailEnd type="triangle" w="med" len="med"/>
          </a:ln>
          <a:effectLst/>
        </p:spPr>
      </p:cxnSp>
      <p:cxnSp>
        <p:nvCxnSpPr>
          <p:cNvPr id="264225" name="AutoShape 33"/>
          <p:cNvCxnSpPr>
            <a:cxnSpLocks noChangeShapeType="1"/>
            <a:stCxn id="264220" idx="6"/>
            <a:endCxn id="264215" idx="2"/>
          </p:cNvCxnSpPr>
          <p:nvPr/>
        </p:nvCxnSpPr>
        <p:spPr bwMode="auto">
          <a:xfrm>
            <a:off x="3779838" y="5171205"/>
            <a:ext cx="1223962" cy="0"/>
          </a:xfrm>
          <a:prstGeom prst="straightConnector1">
            <a:avLst/>
          </a:prstGeom>
          <a:noFill/>
          <a:ln w="9525">
            <a:solidFill>
              <a:schemeClr val="tx1"/>
            </a:solidFill>
            <a:round/>
            <a:headEnd/>
            <a:tailEnd type="triangle" w="med" len="med"/>
          </a:ln>
          <a:effectLst/>
        </p:spPr>
      </p:cxnSp>
      <p:sp>
        <p:nvSpPr>
          <p:cNvPr id="264226" name="Text Box 34"/>
          <p:cNvSpPr txBox="1">
            <a:spLocks noChangeArrowheads="1"/>
          </p:cNvSpPr>
          <p:nvPr/>
        </p:nvSpPr>
        <p:spPr bwMode="auto">
          <a:xfrm>
            <a:off x="3275013" y="4306017"/>
            <a:ext cx="1223962"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B(3)</a:t>
            </a:r>
          </a:p>
        </p:txBody>
      </p:sp>
      <p:sp>
        <p:nvSpPr>
          <p:cNvPr id="264227" name="Oval 35"/>
          <p:cNvSpPr>
            <a:spLocks noChangeArrowheads="1"/>
          </p:cNvSpPr>
          <p:nvPr/>
        </p:nvSpPr>
        <p:spPr bwMode="auto">
          <a:xfrm>
            <a:off x="4500563" y="4088530"/>
            <a:ext cx="431800" cy="433387"/>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3</a:t>
            </a:r>
          </a:p>
        </p:txBody>
      </p:sp>
      <p:cxnSp>
        <p:nvCxnSpPr>
          <p:cNvPr id="264229" name="AutoShape 37"/>
          <p:cNvCxnSpPr>
            <a:cxnSpLocks noChangeShapeType="1"/>
            <a:stCxn id="264227" idx="5"/>
            <a:endCxn id="264215" idx="0"/>
          </p:cNvCxnSpPr>
          <p:nvPr/>
        </p:nvCxnSpPr>
        <p:spPr bwMode="auto">
          <a:xfrm>
            <a:off x="4868863" y="4458417"/>
            <a:ext cx="350837" cy="495300"/>
          </a:xfrm>
          <a:prstGeom prst="straightConnector1">
            <a:avLst/>
          </a:prstGeom>
          <a:noFill/>
          <a:ln w="9525">
            <a:solidFill>
              <a:schemeClr val="tx1"/>
            </a:solidFill>
            <a:prstDash val="dash"/>
            <a:round/>
            <a:headEnd/>
            <a:tailEnd type="triangle" w="med" len="med"/>
          </a:ln>
          <a:effectLst/>
        </p:spPr>
      </p:cxnSp>
      <p:sp>
        <p:nvSpPr>
          <p:cNvPr id="20" name="テキスト ボックス 19"/>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172</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スライド番号プレースホルダ 5"/>
          <p:cNvSpPr>
            <a:spLocks noGrp="1"/>
          </p:cNvSpPr>
          <p:nvPr>
            <p:ph type="sldNum" sz="quarter" idx="12"/>
          </p:nvPr>
        </p:nvSpPr>
        <p:spPr/>
        <p:txBody>
          <a:bodyPr/>
          <a:lstStyle/>
          <a:p>
            <a:fld id="{8863A0CB-C7B6-4F9B-8366-3BBB1EC232CE}" type="slidenum">
              <a:rPr lang="en-US" altLang="ja-JP"/>
              <a:pPr/>
              <a:t>25</a:t>
            </a:fld>
            <a:endParaRPr lang="en-US" altLang="ja-JP"/>
          </a:p>
        </p:txBody>
      </p:sp>
      <p:sp>
        <p:nvSpPr>
          <p:cNvPr id="265218" name="Rectangle 2"/>
          <p:cNvSpPr>
            <a:spLocks noGrp="1" noChangeArrowheads="1"/>
          </p:cNvSpPr>
          <p:nvPr>
            <p:ph type="title"/>
          </p:nvPr>
        </p:nvSpPr>
        <p:spPr/>
        <p:txBody>
          <a:bodyPr/>
          <a:lstStyle/>
          <a:p>
            <a:r>
              <a:rPr lang="ja-JP" altLang="en-US" dirty="0" smtClean="0"/>
              <a:t>プロジェクト開始ノードと完了ノード</a:t>
            </a:r>
            <a:endParaRPr lang="en-US" altLang="ja-JP" dirty="0"/>
          </a:p>
        </p:txBody>
      </p:sp>
      <p:sp>
        <p:nvSpPr>
          <p:cNvPr id="265219" name="Rectangle 3"/>
          <p:cNvSpPr>
            <a:spLocks noGrp="1" noChangeArrowheads="1"/>
          </p:cNvSpPr>
          <p:nvPr>
            <p:ph type="body" idx="1"/>
          </p:nvPr>
        </p:nvSpPr>
        <p:spPr/>
        <p:txBody>
          <a:bodyPr/>
          <a:lstStyle/>
          <a:p>
            <a:r>
              <a:rPr lang="ja-JP" altLang="en-US"/>
              <a:t>プロジェクトの開始ノード、完了ノード </a:t>
            </a:r>
          </a:p>
        </p:txBody>
      </p:sp>
      <p:sp>
        <p:nvSpPr>
          <p:cNvPr id="265235" name="Oval 19"/>
          <p:cNvSpPr>
            <a:spLocks noChangeArrowheads="1"/>
          </p:cNvSpPr>
          <p:nvPr/>
        </p:nvSpPr>
        <p:spPr bwMode="auto">
          <a:xfrm>
            <a:off x="1189038" y="4436566"/>
            <a:ext cx="431800" cy="433388"/>
          </a:xfrm>
          <a:prstGeom prst="ellipse">
            <a:avLst/>
          </a:prstGeom>
          <a:solidFill>
            <a:schemeClr val="accent1"/>
          </a:solidFill>
          <a:ln w="9525">
            <a:solidFill>
              <a:srgbClr val="0000FF"/>
            </a:solidFill>
            <a:round/>
            <a:headEnd/>
            <a:tailEnd/>
          </a:ln>
          <a:effectLst/>
        </p:spPr>
        <p:txBody>
          <a:bodyPr wrap="none" anchor="ctr"/>
          <a:lstStyle/>
          <a:p>
            <a:r>
              <a:rPr lang="ja-JP" altLang="en-US" sz="1600" b="1">
                <a:solidFill>
                  <a:srgbClr val="0000FF"/>
                </a:solidFill>
              </a:rPr>
              <a:t>１</a:t>
            </a:r>
          </a:p>
        </p:txBody>
      </p:sp>
      <p:sp>
        <p:nvSpPr>
          <p:cNvPr id="265236" name="Oval 20"/>
          <p:cNvSpPr>
            <a:spLocks noChangeArrowheads="1"/>
          </p:cNvSpPr>
          <p:nvPr/>
        </p:nvSpPr>
        <p:spPr bwMode="auto">
          <a:xfrm>
            <a:off x="2197100" y="3572966"/>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2</a:t>
            </a:r>
          </a:p>
        </p:txBody>
      </p:sp>
      <p:cxnSp>
        <p:nvCxnSpPr>
          <p:cNvPr id="265237" name="AutoShape 21"/>
          <p:cNvCxnSpPr>
            <a:cxnSpLocks noChangeShapeType="1"/>
            <a:stCxn id="265235" idx="6"/>
            <a:endCxn id="265236" idx="2"/>
          </p:cNvCxnSpPr>
          <p:nvPr/>
        </p:nvCxnSpPr>
        <p:spPr bwMode="auto">
          <a:xfrm flipV="1">
            <a:off x="1620838" y="3790454"/>
            <a:ext cx="576262" cy="863600"/>
          </a:xfrm>
          <a:prstGeom prst="straightConnector1">
            <a:avLst/>
          </a:prstGeom>
          <a:noFill/>
          <a:ln w="9525">
            <a:solidFill>
              <a:schemeClr val="tx1"/>
            </a:solidFill>
            <a:round/>
            <a:headEnd/>
            <a:tailEnd type="triangle" w="med" len="med"/>
          </a:ln>
          <a:effectLst/>
        </p:spPr>
      </p:cxnSp>
      <p:sp>
        <p:nvSpPr>
          <p:cNvPr id="265238" name="Oval 22"/>
          <p:cNvSpPr>
            <a:spLocks noChangeArrowheads="1"/>
          </p:cNvSpPr>
          <p:nvPr/>
        </p:nvSpPr>
        <p:spPr bwMode="auto">
          <a:xfrm>
            <a:off x="5653088" y="3572966"/>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7</a:t>
            </a:r>
          </a:p>
        </p:txBody>
      </p:sp>
      <p:cxnSp>
        <p:nvCxnSpPr>
          <p:cNvPr id="265239" name="AutoShape 23"/>
          <p:cNvCxnSpPr>
            <a:cxnSpLocks noChangeShapeType="1"/>
            <a:stCxn id="265235" idx="6"/>
            <a:endCxn id="265242" idx="2"/>
          </p:cNvCxnSpPr>
          <p:nvPr/>
        </p:nvCxnSpPr>
        <p:spPr bwMode="auto">
          <a:xfrm flipV="1">
            <a:off x="1620838" y="3790454"/>
            <a:ext cx="1728787" cy="863600"/>
          </a:xfrm>
          <a:prstGeom prst="straightConnector1">
            <a:avLst/>
          </a:prstGeom>
          <a:noFill/>
          <a:ln w="9525">
            <a:solidFill>
              <a:schemeClr val="tx1"/>
            </a:solidFill>
            <a:round/>
            <a:headEnd/>
            <a:tailEnd type="triangle" w="med" len="med"/>
          </a:ln>
          <a:effectLst/>
        </p:spPr>
      </p:cxnSp>
      <p:sp>
        <p:nvSpPr>
          <p:cNvPr id="265240" name="Oval 24"/>
          <p:cNvSpPr>
            <a:spLocks noChangeArrowheads="1"/>
          </p:cNvSpPr>
          <p:nvPr/>
        </p:nvSpPr>
        <p:spPr bwMode="auto">
          <a:xfrm>
            <a:off x="2557463" y="4436566"/>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3</a:t>
            </a:r>
          </a:p>
        </p:txBody>
      </p:sp>
      <p:cxnSp>
        <p:nvCxnSpPr>
          <p:cNvPr id="265241" name="AutoShape 25"/>
          <p:cNvCxnSpPr>
            <a:cxnSpLocks noChangeShapeType="1"/>
            <a:stCxn id="265235" idx="6"/>
            <a:endCxn id="265240" idx="2"/>
          </p:cNvCxnSpPr>
          <p:nvPr/>
        </p:nvCxnSpPr>
        <p:spPr bwMode="auto">
          <a:xfrm>
            <a:off x="1620838" y="4654054"/>
            <a:ext cx="936625" cy="0"/>
          </a:xfrm>
          <a:prstGeom prst="straightConnector1">
            <a:avLst/>
          </a:prstGeom>
          <a:noFill/>
          <a:ln w="9525">
            <a:solidFill>
              <a:schemeClr val="tx1"/>
            </a:solidFill>
            <a:round/>
            <a:headEnd/>
            <a:tailEnd type="triangle" w="med" len="med"/>
          </a:ln>
          <a:effectLst/>
        </p:spPr>
      </p:cxnSp>
      <p:sp>
        <p:nvSpPr>
          <p:cNvPr id="265242" name="Oval 26"/>
          <p:cNvSpPr>
            <a:spLocks noChangeArrowheads="1"/>
          </p:cNvSpPr>
          <p:nvPr/>
        </p:nvSpPr>
        <p:spPr bwMode="auto">
          <a:xfrm>
            <a:off x="3349625" y="3572966"/>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4</a:t>
            </a:r>
          </a:p>
        </p:txBody>
      </p:sp>
      <p:cxnSp>
        <p:nvCxnSpPr>
          <p:cNvPr id="265243" name="AutoShape 27"/>
          <p:cNvCxnSpPr>
            <a:cxnSpLocks noChangeShapeType="1"/>
            <a:stCxn id="265236" idx="6"/>
            <a:endCxn id="265242" idx="2"/>
          </p:cNvCxnSpPr>
          <p:nvPr/>
        </p:nvCxnSpPr>
        <p:spPr bwMode="auto">
          <a:xfrm>
            <a:off x="2628900" y="3790454"/>
            <a:ext cx="720725" cy="0"/>
          </a:xfrm>
          <a:prstGeom prst="straightConnector1">
            <a:avLst/>
          </a:prstGeom>
          <a:noFill/>
          <a:ln w="9525">
            <a:solidFill>
              <a:schemeClr val="tx1"/>
            </a:solidFill>
            <a:round/>
            <a:headEnd/>
            <a:tailEnd type="triangle" w="med" len="med"/>
          </a:ln>
          <a:effectLst/>
        </p:spPr>
      </p:cxnSp>
      <p:sp>
        <p:nvSpPr>
          <p:cNvPr id="265244" name="Oval 28"/>
          <p:cNvSpPr>
            <a:spLocks noChangeArrowheads="1"/>
          </p:cNvSpPr>
          <p:nvPr/>
        </p:nvSpPr>
        <p:spPr bwMode="auto">
          <a:xfrm>
            <a:off x="5149850" y="4004766"/>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6</a:t>
            </a:r>
          </a:p>
        </p:txBody>
      </p:sp>
      <p:cxnSp>
        <p:nvCxnSpPr>
          <p:cNvPr id="265245" name="AutoShape 29"/>
          <p:cNvCxnSpPr>
            <a:cxnSpLocks noChangeShapeType="1"/>
            <a:stCxn id="265259" idx="6"/>
            <a:endCxn id="265244" idx="2"/>
          </p:cNvCxnSpPr>
          <p:nvPr/>
        </p:nvCxnSpPr>
        <p:spPr bwMode="auto">
          <a:xfrm>
            <a:off x="4645025" y="3790454"/>
            <a:ext cx="504825" cy="431800"/>
          </a:xfrm>
          <a:prstGeom prst="straightConnector1">
            <a:avLst/>
          </a:prstGeom>
          <a:noFill/>
          <a:ln w="9525">
            <a:solidFill>
              <a:schemeClr val="tx1"/>
            </a:solidFill>
            <a:round/>
            <a:headEnd/>
            <a:tailEnd type="triangle" w="med" len="med"/>
          </a:ln>
          <a:effectLst/>
        </p:spPr>
      </p:cxnSp>
      <p:cxnSp>
        <p:nvCxnSpPr>
          <p:cNvPr id="265246" name="AutoShape 30"/>
          <p:cNvCxnSpPr>
            <a:cxnSpLocks noChangeShapeType="1"/>
            <a:stCxn id="265259" idx="6"/>
            <a:endCxn id="265238" idx="2"/>
          </p:cNvCxnSpPr>
          <p:nvPr/>
        </p:nvCxnSpPr>
        <p:spPr bwMode="auto">
          <a:xfrm>
            <a:off x="4645025" y="3790454"/>
            <a:ext cx="1008063" cy="0"/>
          </a:xfrm>
          <a:prstGeom prst="straightConnector1">
            <a:avLst/>
          </a:prstGeom>
          <a:noFill/>
          <a:ln w="9525">
            <a:solidFill>
              <a:schemeClr val="tx1"/>
            </a:solidFill>
            <a:round/>
            <a:headEnd/>
            <a:tailEnd type="triangle" w="med" len="med"/>
          </a:ln>
          <a:effectLst/>
        </p:spPr>
      </p:cxnSp>
      <p:cxnSp>
        <p:nvCxnSpPr>
          <p:cNvPr id="265247" name="AutoShape 31"/>
          <p:cNvCxnSpPr>
            <a:cxnSpLocks noChangeShapeType="1"/>
            <a:stCxn id="265240" idx="7"/>
            <a:endCxn id="265242" idx="2"/>
          </p:cNvCxnSpPr>
          <p:nvPr/>
        </p:nvCxnSpPr>
        <p:spPr bwMode="auto">
          <a:xfrm flipV="1">
            <a:off x="2925763" y="3790454"/>
            <a:ext cx="423862" cy="709612"/>
          </a:xfrm>
          <a:prstGeom prst="straightConnector1">
            <a:avLst/>
          </a:prstGeom>
          <a:noFill/>
          <a:ln w="9525">
            <a:solidFill>
              <a:schemeClr val="tx1"/>
            </a:solidFill>
            <a:prstDash val="dash"/>
            <a:round/>
            <a:headEnd/>
            <a:tailEnd type="triangle" w="med" len="med"/>
          </a:ln>
          <a:effectLst/>
        </p:spPr>
      </p:cxnSp>
      <p:cxnSp>
        <p:nvCxnSpPr>
          <p:cNvPr id="265248" name="AutoShape 32"/>
          <p:cNvCxnSpPr>
            <a:cxnSpLocks noChangeShapeType="1"/>
            <a:stCxn id="265240" idx="6"/>
            <a:endCxn id="265250" idx="2"/>
          </p:cNvCxnSpPr>
          <p:nvPr/>
        </p:nvCxnSpPr>
        <p:spPr bwMode="auto">
          <a:xfrm>
            <a:off x="2989263" y="4654054"/>
            <a:ext cx="3527425" cy="0"/>
          </a:xfrm>
          <a:prstGeom prst="straightConnector1">
            <a:avLst/>
          </a:prstGeom>
          <a:noFill/>
          <a:ln w="9525">
            <a:solidFill>
              <a:schemeClr val="tx1"/>
            </a:solidFill>
            <a:round/>
            <a:headEnd/>
            <a:tailEnd type="triangle" w="med" len="med"/>
          </a:ln>
          <a:effectLst/>
        </p:spPr>
      </p:cxnSp>
      <p:sp>
        <p:nvSpPr>
          <p:cNvPr id="265249" name="Oval 33"/>
          <p:cNvSpPr>
            <a:spLocks noChangeArrowheads="1"/>
          </p:cNvSpPr>
          <p:nvPr/>
        </p:nvSpPr>
        <p:spPr bwMode="auto">
          <a:xfrm>
            <a:off x="7524750" y="4436566"/>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9</a:t>
            </a:r>
          </a:p>
        </p:txBody>
      </p:sp>
      <p:sp>
        <p:nvSpPr>
          <p:cNvPr id="265250" name="Oval 34"/>
          <p:cNvSpPr>
            <a:spLocks noChangeArrowheads="1"/>
          </p:cNvSpPr>
          <p:nvPr/>
        </p:nvSpPr>
        <p:spPr bwMode="auto">
          <a:xfrm>
            <a:off x="6516688" y="4436566"/>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8</a:t>
            </a:r>
          </a:p>
        </p:txBody>
      </p:sp>
      <p:cxnSp>
        <p:nvCxnSpPr>
          <p:cNvPr id="265251" name="AutoShape 35"/>
          <p:cNvCxnSpPr>
            <a:cxnSpLocks noChangeShapeType="1"/>
            <a:stCxn id="265238" idx="5"/>
            <a:endCxn id="265250" idx="2"/>
          </p:cNvCxnSpPr>
          <p:nvPr/>
        </p:nvCxnSpPr>
        <p:spPr bwMode="auto">
          <a:xfrm>
            <a:off x="6021388" y="3942854"/>
            <a:ext cx="495300" cy="711200"/>
          </a:xfrm>
          <a:prstGeom prst="straightConnector1">
            <a:avLst/>
          </a:prstGeom>
          <a:noFill/>
          <a:ln w="9525">
            <a:solidFill>
              <a:schemeClr val="tx1"/>
            </a:solidFill>
            <a:round/>
            <a:headEnd/>
            <a:tailEnd type="triangle" w="med" len="med"/>
          </a:ln>
          <a:effectLst/>
        </p:spPr>
      </p:cxnSp>
      <p:cxnSp>
        <p:nvCxnSpPr>
          <p:cNvPr id="265252" name="AutoShape 36"/>
          <p:cNvCxnSpPr>
            <a:cxnSpLocks noChangeShapeType="1"/>
            <a:stCxn id="265250" idx="6"/>
            <a:endCxn id="265249" idx="2"/>
          </p:cNvCxnSpPr>
          <p:nvPr/>
        </p:nvCxnSpPr>
        <p:spPr bwMode="auto">
          <a:xfrm>
            <a:off x="6948488" y="4654054"/>
            <a:ext cx="576262" cy="0"/>
          </a:xfrm>
          <a:prstGeom prst="straightConnector1">
            <a:avLst/>
          </a:prstGeom>
          <a:noFill/>
          <a:ln w="9525">
            <a:solidFill>
              <a:schemeClr val="tx1"/>
            </a:solidFill>
            <a:round/>
            <a:headEnd/>
            <a:tailEnd type="triangle" w="med" len="med"/>
          </a:ln>
          <a:effectLst/>
        </p:spPr>
      </p:cxnSp>
      <p:cxnSp>
        <p:nvCxnSpPr>
          <p:cNvPr id="265253" name="AutoShape 37"/>
          <p:cNvCxnSpPr>
            <a:cxnSpLocks noChangeShapeType="1"/>
            <a:stCxn id="265244" idx="6"/>
            <a:endCxn id="265238" idx="3"/>
          </p:cNvCxnSpPr>
          <p:nvPr/>
        </p:nvCxnSpPr>
        <p:spPr bwMode="auto">
          <a:xfrm flipV="1">
            <a:off x="5581650" y="3942854"/>
            <a:ext cx="134938" cy="279400"/>
          </a:xfrm>
          <a:prstGeom prst="straightConnector1">
            <a:avLst/>
          </a:prstGeom>
          <a:noFill/>
          <a:ln w="9525">
            <a:solidFill>
              <a:schemeClr val="tx1"/>
            </a:solidFill>
            <a:prstDash val="dash"/>
            <a:round/>
            <a:headEnd/>
            <a:tailEnd type="triangle" w="med" len="med"/>
          </a:ln>
          <a:effectLst/>
        </p:spPr>
      </p:cxnSp>
      <p:sp>
        <p:nvSpPr>
          <p:cNvPr id="265254" name="Text Box 38"/>
          <p:cNvSpPr txBox="1">
            <a:spLocks noChangeArrowheads="1"/>
          </p:cNvSpPr>
          <p:nvPr/>
        </p:nvSpPr>
        <p:spPr bwMode="auto">
          <a:xfrm>
            <a:off x="1692275" y="3861891"/>
            <a:ext cx="287338"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A</a:t>
            </a:r>
          </a:p>
        </p:txBody>
      </p:sp>
      <p:sp>
        <p:nvSpPr>
          <p:cNvPr id="265255" name="Text Box 39"/>
          <p:cNvSpPr txBox="1">
            <a:spLocks noChangeArrowheads="1"/>
          </p:cNvSpPr>
          <p:nvPr/>
        </p:nvSpPr>
        <p:spPr bwMode="auto">
          <a:xfrm>
            <a:off x="2773363" y="3428504"/>
            <a:ext cx="287337"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B</a:t>
            </a:r>
          </a:p>
        </p:txBody>
      </p:sp>
      <p:sp>
        <p:nvSpPr>
          <p:cNvPr id="265256" name="Text Box 40"/>
          <p:cNvSpPr txBox="1">
            <a:spLocks noChangeArrowheads="1"/>
          </p:cNvSpPr>
          <p:nvPr/>
        </p:nvSpPr>
        <p:spPr bwMode="auto">
          <a:xfrm>
            <a:off x="2052638" y="4077791"/>
            <a:ext cx="287337"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C</a:t>
            </a:r>
          </a:p>
        </p:txBody>
      </p:sp>
      <p:sp>
        <p:nvSpPr>
          <p:cNvPr id="265257" name="Text Box 41"/>
          <p:cNvSpPr txBox="1">
            <a:spLocks noChangeArrowheads="1"/>
          </p:cNvSpPr>
          <p:nvPr/>
        </p:nvSpPr>
        <p:spPr bwMode="auto">
          <a:xfrm>
            <a:off x="1908175" y="4654054"/>
            <a:ext cx="287338"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D</a:t>
            </a:r>
          </a:p>
        </p:txBody>
      </p:sp>
      <p:sp>
        <p:nvSpPr>
          <p:cNvPr id="265258" name="Text Box 42"/>
          <p:cNvSpPr txBox="1">
            <a:spLocks noChangeArrowheads="1"/>
          </p:cNvSpPr>
          <p:nvPr/>
        </p:nvSpPr>
        <p:spPr bwMode="auto">
          <a:xfrm>
            <a:off x="3852863" y="3428504"/>
            <a:ext cx="287337"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E</a:t>
            </a:r>
          </a:p>
        </p:txBody>
      </p:sp>
      <p:sp>
        <p:nvSpPr>
          <p:cNvPr id="265259" name="Oval 43"/>
          <p:cNvSpPr>
            <a:spLocks noChangeArrowheads="1"/>
          </p:cNvSpPr>
          <p:nvPr/>
        </p:nvSpPr>
        <p:spPr bwMode="auto">
          <a:xfrm>
            <a:off x="4213225" y="3572966"/>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5</a:t>
            </a:r>
          </a:p>
        </p:txBody>
      </p:sp>
      <p:cxnSp>
        <p:nvCxnSpPr>
          <p:cNvPr id="265260" name="AutoShape 44"/>
          <p:cNvCxnSpPr>
            <a:cxnSpLocks noChangeShapeType="1"/>
            <a:stCxn id="265242" idx="6"/>
            <a:endCxn id="265259" idx="2"/>
          </p:cNvCxnSpPr>
          <p:nvPr/>
        </p:nvCxnSpPr>
        <p:spPr bwMode="auto">
          <a:xfrm>
            <a:off x="3781425" y="3790454"/>
            <a:ext cx="431800" cy="0"/>
          </a:xfrm>
          <a:prstGeom prst="straightConnector1">
            <a:avLst/>
          </a:prstGeom>
          <a:noFill/>
          <a:ln w="9525">
            <a:solidFill>
              <a:schemeClr val="tx1"/>
            </a:solidFill>
            <a:round/>
            <a:headEnd/>
            <a:tailEnd type="triangle" w="med" len="med"/>
          </a:ln>
          <a:effectLst/>
        </p:spPr>
      </p:cxnSp>
      <p:sp>
        <p:nvSpPr>
          <p:cNvPr id="265261" name="Text Box 45"/>
          <p:cNvSpPr txBox="1">
            <a:spLocks noChangeArrowheads="1"/>
          </p:cNvSpPr>
          <p:nvPr/>
        </p:nvSpPr>
        <p:spPr bwMode="auto">
          <a:xfrm>
            <a:off x="5076825" y="3428504"/>
            <a:ext cx="287338"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F</a:t>
            </a:r>
          </a:p>
        </p:txBody>
      </p:sp>
      <p:sp>
        <p:nvSpPr>
          <p:cNvPr id="265262" name="Text Box 46"/>
          <p:cNvSpPr txBox="1">
            <a:spLocks noChangeArrowheads="1"/>
          </p:cNvSpPr>
          <p:nvPr/>
        </p:nvSpPr>
        <p:spPr bwMode="auto">
          <a:xfrm>
            <a:off x="4716463" y="4004766"/>
            <a:ext cx="287337"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G</a:t>
            </a:r>
          </a:p>
        </p:txBody>
      </p:sp>
      <p:sp>
        <p:nvSpPr>
          <p:cNvPr id="265263" name="Text Box 47"/>
          <p:cNvSpPr txBox="1">
            <a:spLocks noChangeArrowheads="1"/>
          </p:cNvSpPr>
          <p:nvPr/>
        </p:nvSpPr>
        <p:spPr bwMode="auto">
          <a:xfrm>
            <a:off x="3708400" y="4365129"/>
            <a:ext cx="287338"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H</a:t>
            </a:r>
          </a:p>
        </p:txBody>
      </p:sp>
      <p:sp>
        <p:nvSpPr>
          <p:cNvPr id="265264" name="Text Box 48"/>
          <p:cNvSpPr txBox="1">
            <a:spLocks noChangeArrowheads="1"/>
          </p:cNvSpPr>
          <p:nvPr/>
        </p:nvSpPr>
        <p:spPr bwMode="auto">
          <a:xfrm>
            <a:off x="5940425" y="4149229"/>
            <a:ext cx="287338"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I</a:t>
            </a:r>
          </a:p>
        </p:txBody>
      </p:sp>
      <p:sp>
        <p:nvSpPr>
          <p:cNvPr id="265265" name="Text Box 49"/>
          <p:cNvSpPr txBox="1">
            <a:spLocks noChangeArrowheads="1"/>
          </p:cNvSpPr>
          <p:nvPr/>
        </p:nvSpPr>
        <p:spPr bwMode="auto">
          <a:xfrm>
            <a:off x="7021513" y="4293691"/>
            <a:ext cx="287337"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J</a:t>
            </a:r>
          </a:p>
        </p:txBody>
      </p:sp>
      <p:sp>
        <p:nvSpPr>
          <p:cNvPr id="265266" name="AutoShape 50"/>
          <p:cNvSpPr>
            <a:spLocks/>
          </p:cNvSpPr>
          <p:nvPr/>
        </p:nvSpPr>
        <p:spPr bwMode="auto">
          <a:xfrm>
            <a:off x="2843808" y="5085382"/>
            <a:ext cx="3543300" cy="504825"/>
          </a:xfrm>
          <a:prstGeom prst="borderCallout2">
            <a:avLst>
              <a:gd name="adj1" fmla="val 22644"/>
              <a:gd name="adj2" fmla="val 102153"/>
              <a:gd name="adj3" fmla="val 22644"/>
              <a:gd name="adj4" fmla="val 117606"/>
              <a:gd name="adj5" fmla="val -52201"/>
              <a:gd name="adj6" fmla="val 134543"/>
            </a:avLst>
          </a:prstGeom>
          <a:noFill/>
          <a:ln w="28575">
            <a:solidFill>
              <a:srgbClr val="FF0000"/>
            </a:solidFill>
            <a:miter lim="800000"/>
            <a:headEnd/>
            <a:tailEnd type="triangle" w="med" len="med"/>
          </a:ln>
          <a:effectLst/>
        </p:spPr>
        <p:txBody>
          <a:bodyPr anchor="ctr"/>
          <a:lstStyle/>
          <a:p>
            <a:r>
              <a:rPr lang="ja-JP" altLang="en-US" sz="1600" b="1">
                <a:solidFill>
                  <a:srgbClr val="FF0000"/>
                </a:solidFill>
                <a:ea typeface="HG丸ｺﾞｼｯｸM-PRO" pitchFamily="50" charset="-128"/>
              </a:rPr>
              <a:t>プロジェクトが完了したという状態</a:t>
            </a:r>
          </a:p>
        </p:txBody>
      </p:sp>
      <p:sp>
        <p:nvSpPr>
          <p:cNvPr id="265267" name="AutoShape 51"/>
          <p:cNvSpPr>
            <a:spLocks/>
          </p:cNvSpPr>
          <p:nvPr/>
        </p:nvSpPr>
        <p:spPr bwMode="auto">
          <a:xfrm>
            <a:off x="2916238" y="2564904"/>
            <a:ext cx="3887787" cy="504825"/>
          </a:xfrm>
          <a:prstGeom prst="borderCallout2">
            <a:avLst>
              <a:gd name="adj1" fmla="val 22644"/>
              <a:gd name="adj2" fmla="val -1958"/>
              <a:gd name="adj3" fmla="val 22644"/>
              <a:gd name="adj4" fmla="val -20009"/>
              <a:gd name="adj5" fmla="val 355662"/>
              <a:gd name="adj6" fmla="val -38463"/>
            </a:avLst>
          </a:prstGeom>
          <a:noFill/>
          <a:ln w="28575">
            <a:solidFill>
              <a:srgbClr val="FF0000"/>
            </a:solidFill>
            <a:miter lim="800000"/>
            <a:headEnd/>
            <a:tailEnd type="triangle" w="med" len="med"/>
          </a:ln>
          <a:effectLst/>
        </p:spPr>
        <p:txBody>
          <a:bodyPr anchor="ctr"/>
          <a:lstStyle/>
          <a:p>
            <a:r>
              <a:rPr lang="ja-JP" altLang="en-US" sz="1600" b="1">
                <a:solidFill>
                  <a:srgbClr val="FF0000"/>
                </a:solidFill>
                <a:ea typeface="HG丸ｺﾞｼｯｸM-PRO" pitchFamily="50" charset="-128"/>
              </a:rPr>
              <a:t>プロジェクトが開始できるという状態</a:t>
            </a:r>
          </a:p>
        </p:txBody>
      </p:sp>
      <p:sp>
        <p:nvSpPr>
          <p:cNvPr id="39" name="テキスト ボックス 38"/>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173</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30BBE5F0-21D4-4749-A2D5-88036EAA8E35}" type="slidenum">
              <a:rPr lang="en-US" altLang="ja-JP"/>
              <a:pPr/>
              <a:t>26</a:t>
            </a:fld>
            <a:endParaRPr lang="en-US" altLang="ja-JP"/>
          </a:p>
        </p:txBody>
      </p:sp>
      <p:sp>
        <p:nvSpPr>
          <p:cNvPr id="294914" name="Rectangle 2"/>
          <p:cNvSpPr>
            <a:spLocks noGrp="1" noChangeArrowheads="1"/>
          </p:cNvSpPr>
          <p:nvPr>
            <p:ph type="title"/>
          </p:nvPr>
        </p:nvSpPr>
        <p:spPr/>
        <p:txBody>
          <a:bodyPr/>
          <a:lstStyle/>
          <a:p>
            <a:r>
              <a:rPr lang="ja-JP" altLang="en-US" dirty="0"/>
              <a:t>ＰＥＲＴの有効性</a:t>
            </a:r>
          </a:p>
        </p:txBody>
      </p:sp>
      <p:sp>
        <p:nvSpPr>
          <p:cNvPr id="294915" name="Rectangle 3"/>
          <p:cNvSpPr>
            <a:spLocks noGrp="1" noChangeArrowheads="1"/>
          </p:cNvSpPr>
          <p:nvPr>
            <p:ph type="body" idx="1"/>
          </p:nvPr>
        </p:nvSpPr>
        <p:spPr/>
        <p:txBody>
          <a:bodyPr/>
          <a:lstStyle/>
          <a:p>
            <a:r>
              <a:rPr lang="ja-JP" altLang="en-US"/>
              <a:t>先行作業、後続作業、所要時間が与えられると、　</a:t>
            </a:r>
            <a:r>
              <a:rPr lang="ja-JP" altLang="en-US">
                <a:solidFill>
                  <a:srgbClr val="FF0000"/>
                </a:solidFill>
              </a:rPr>
              <a:t>単純な繰り返し計算</a:t>
            </a:r>
            <a:r>
              <a:rPr lang="ja-JP" altLang="en-US"/>
              <a:t>で、プロジェクトの所要時間、各作業の開始時刻、完了時刻が求められる</a:t>
            </a:r>
          </a:p>
          <a:p>
            <a:r>
              <a:rPr lang="ja-JP" altLang="en-US"/>
              <a:t>グラフは視覚的な効果を訴えるだけ</a:t>
            </a:r>
          </a:p>
          <a:p>
            <a:r>
              <a:rPr lang="ja-JP" altLang="en-US"/>
              <a:t>グラフは必須ではない</a:t>
            </a:r>
          </a:p>
          <a:p>
            <a:r>
              <a:rPr lang="ja-JP" altLang="en-US"/>
              <a:t>とはいえ、コミュニケーションの道具として必要</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ctrTitle"/>
          </p:nvPr>
        </p:nvSpPr>
        <p:spPr>
          <a:xfrm>
            <a:off x="468313" y="836613"/>
            <a:ext cx="8207375" cy="5329237"/>
          </a:xfrm>
        </p:spPr>
        <p:txBody>
          <a:bodyPr/>
          <a:lstStyle/>
          <a:p>
            <a:r>
              <a:rPr lang="ja-JP" altLang="en-US" dirty="0">
                <a:solidFill>
                  <a:srgbClr val="6666FF"/>
                </a:solidFill>
              </a:rPr>
              <a:t>アローダイアグラムの描き方</a:t>
            </a:r>
            <a:r>
              <a:rPr lang="ja-JP" altLang="en-US" dirty="0"/>
              <a:t/>
            </a:r>
            <a:br>
              <a:rPr lang="ja-JP" altLang="en-US" dirty="0"/>
            </a:br>
            <a:r>
              <a:rPr lang="en-US" altLang="ja-JP" dirty="0"/>
              <a:t>PERT</a:t>
            </a:r>
            <a:r>
              <a:rPr lang="ja-JP" altLang="en-US" dirty="0"/>
              <a:t>計算</a:t>
            </a:r>
            <a:r>
              <a:rPr lang="ja-JP" altLang="en-US" dirty="0">
                <a:solidFill>
                  <a:srgbClr val="6666FF"/>
                </a:solidFill>
              </a:rPr>
              <a:t/>
            </a:r>
            <a:br>
              <a:rPr lang="ja-JP" altLang="en-US" dirty="0">
                <a:solidFill>
                  <a:srgbClr val="6666FF"/>
                </a:solidFill>
              </a:rPr>
            </a:br>
            <a:r>
              <a:rPr lang="ja-JP" altLang="en-US" dirty="0">
                <a:solidFill>
                  <a:srgbClr val="6666FF"/>
                </a:solidFill>
              </a:rPr>
              <a:t>クリティカルパス</a:t>
            </a:r>
            <a:br>
              <a:rPr lang="ja-JP" altLang="en-US" dirty="0">
                <a:solidFill>
                  <a:srgbClr val="6666FF"/>
                </a:solidFill>
              </a:rPr>
            </a:br>
            <a:r>
              <a:rPr lang="ja-JP" altLang="en-US" dirty="0">
                <a:solidFill>
                  <a:srgbClr val="6666FF"/>
                </a:solidFill>
              </a:rPr>
              <a:t>作業時間の見積もり</a:t>
            </a:r>
            <a:br>
              <a:rPr lang="ja-JP" altLang="en-US" dirty="0">
                <a:solidFill>
                  <a:srgbClr val="6666FF"/>
                </a:solidFill>
              </a:rPr>
            </a:br>
            <a:r>
              <a:rPr lang="ja-JP" altLang="en-US" dirty="0">
                <a:solidFill>
                  <a:srgbClr val="6666FF"/>
                </a:solidFill>
              </a:rPr>
              <a:t>計画変更</a:t>
            </a:r>
            <a:br>
              <a:rPr lang="ja-JP" altLang="en-US" dirty="0">
                <a:solidFill>
                  <a:srgbClr val="6666FF"/>
                </a:solidFill>
              </a:rPr>
            </a:br>
            <a:r>
              <a:rPr lang="ja-JP" altLang="en-US" dirty="0">
                <a:solidFill>
                  <a:srgbClr val="6666FF"/>
                </a:solidFill>
              </a:rPr>
              <a:t>日程管理</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9F36601B-7EC4-4648-AA85-449859A350E0}" type="slidenum">
              <a:rPr lang="en-US" altLang="ja-JP"/>
              <a:pPr/>
              <a:t>28</a:t>
            </a:fld>
            <a:endParaRPr lang="en-US" altLang="ja-JP"/>
          </a:p>
        </p:txBody>
      </p:sp>
      <p:sp>
        <p:nvSpPr>
          <p:cNvPr id="266242" name="Rectangle 2"/>
          <p:cNvSpPr>
            <a:spLocks noGrp="1" noChangeArrowheads="1"/>
          </p:cNvSpPr>
          <p:nvPr>
            <p:ph type="title"/>
          </p:nvPr>
        </p:nvSpPr>
        <p:spPr/>
        <p:txBody>
          <a:bodyPr/>
          <a:lstStyle/>
          <a:p>
            <a:r>
              <a:rPr lang="ja-JP" altLang="en-US" dirty="0"/>
              <a:t>ＰＥＲＴ計算 </a:t>
            </a:r>
            <a:r>
              <a:rPr lang="en-US" altLang="ja-JP" dirty="0"/>
              <a:t>(1) </a:t>
            </a:r>
            <a:r>
              <a:rPr lang="ja-JP" altLang="en-US" dirty="0"/>
              <a:t>最早開始時刻</a:t>
            </a:r>
          </a:p>
        </p:txBody>
      </p:sp>
      <p:sp>
        <p:nvSpPr>
          <p:cNvPr id="266243" name="Rectangle 3"/>
          <p:cNvSpPr>
            <a:spLocks noGrp="1" noChangeArrowheads="1"/>
          </p:cNvSpPr>
          <p:nvPr>
            <p:ph type="body" idx="1"/>
          </p:nvPr>
        </p:nvSpPr>
        <p:spPr>
          <a:xfrm>
            <a:off x="685800" y="1676400"/>
            <a:ext cx="8048625" cy="4419600"/>
          </a:xfrm>
        </p:spPr>
        <p:txBody>
          <a:bodyPr/>
          <a:lstStyle/>
          <a:p>
            <a:r>
              <a:rPr lang="ja-JP" altLang="en-US"/>
              <a:t>ある作業は、「最速で」いつから始められるか？</a:t>
            </a:r>
          </a:p>
          <a:p>
            <a:pPr lvl="1"/>
            <a:r>
              <a:rPr lang="ja-JP" altLang="en-US"/>
              <a:t>その作業が開始できるもっとも早い時刻 「</a:t>
            </a:r>
            <a:r>
              <a:rPr lang="ja-JP" altLang="en-US">
                <a:solidFill>
                  <a:srgbClr val="FF3300"/>
                </a:solidFill>
              </a:rPr>
              <a:t>最早開始時刻</a:t>
            </a:r>
            <a:r>
              <a:rPr lang="ja-JP" altLang="en-US"/>
              <a:t>」</a:t>
            </a:r>
          </a:p>
          <a:p>
            <a:pPr lvl="1">
              <a:buFont typeface="Wingdings" pitchFamily="2" charset="2"/>
              <a:buNone/>
            </a:pPr>
            <a:endParaRPr lang="ja-JP" altLang="en-US"/>
          </a:p>
          <a:p>
            <a:pPr lvl="1">
              <a:buFont typeface="Wingdings" pitchFamily="2" charset="2"/>
              <a:buNone/>
            </a:pPr>
            <a:r>
              <a:rPr lang="ja-JP" altLang="en-US">
                <a:sym typeface="Wingdings" pitchFamily="2" charset="2"/>
              </a:rPr>
              <a:t></a:t>
            </a:r>
            <a:r>
              <a:rPr lang="ja-JP" altLang="en-US"/>
              <a:t>　予定通り実行したらすべての先行作業が終わっている時刻</a:t>
            </a:r>
          </a:p>
          <a:p>
            <a:pPr lvl="1">
              <a:buFont typeface="Wingdings" pitchFamily="2" charset="2"/>
              <a:buNone/>
            </a:pPr>
            <a:r>
              <a:rPr lang="ja-JP" altLang="en-US">
                <a:sym typeface="Wingdings" pitchFamily="2" charset="2"/>
              </a:rPr>
              <a:t></a:t>
            </a:r>
            <a:r>
              <a:rPr lang="ja-JP" altLang="en-US"/>
              <a:t>　すべての先行作業の最早開始時刻が分かれば計算できる </a:t>
            </a:r>
          </a:p>
        </p:txBody>
      </p:sp>
      <p:sp>
        <p:nvSpPr>
          <p:cNvPr id="6" name="テキスト ボックス 5"/>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175</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 5"/>
          <p:cNvSpPr>
            <a:spLocks noGrp="1"/>
          </p:cNvSpPr>
          <p:nvPr>
            <p:ph type="sldNum" sz="quarter" idx="12"/>
          </p:nvPr>
        </p:nvSpPr>
        <p:spPr/>
        <p:txBody>
          <a:bodyPr/>
          <a:lstStyle/>
          <a:p>
            <a:fld id="{94B47EE3-7E53-4DF1-8A84-DC66D62661F6}" type="slidenum">
              <a:rPr lang="en-US" altLang="ja-JP"/>
              <a:pPr/>
              <a:t>29</a:t>
            </a:fld>
            <a:endParaRPr lang="en-US" altLang="ja-JP"/>
          </a:p>
        </p:txBody>
      </p:sp>
      <p:sp>
        <p:nvSpPr>
          <p:cNvPr id="273410" name="Rectangle 2"/>
          <p:cNvSpPr>
            <a:spLocks noGrp="1" noChangeArrowheads="1"/>
          </p:cNvSpPr>
          <p:nvPr>
            <p:ph type="title"/>
          </p:nvPr>
        </p:nvSpPr>
        <p:spPr/>
        <p:txBody>
          <a:bodyPr/>
          <a:lstStyle/>
          <a:p>
            <a:r>
              <a:rPr lang="ja-JP" altLang="en-US" dirty="0"/>
              <a:t>ＰＥＲＴ計算 </a:t>
            </a:r>
            <a:r>
              <a:rPr lang="en-US" altLang="ja-JP" dirty="0"/>
              <a:t>(1) </a:t>
            </a:r>
            <a:r>
              <a:rPr lang="ja-JP" altLang="en-US" dirty="0"/>
              <a:t>最早開始時刻</a:t>
            </a:r>
          </a:p>
        </p:txBody>
      </p:sp>
      <p:sp>
        <p:nvSpPr>
          <p:cNvPr id="273411" name="Rectangle 3"/>
          <p:cNvSpPr>
            <a:spLocks noGrp="1" noChangeArrowheads="1"/>
          </p:cNvSpPr>
          <p:nvPr>
            <p:ph type="body" idx="1"/>
          </p:nvPr>
        </p:nvSpPr>
        <p:spPr/>
        <p:txBody>
          <a:bodyPr/>
          <a:lstStyle/>
          <a:p>
            <a:r>
              <a:rPr lang="ja-JP" altLang="en-US"/>
              <a:t>例　作業</a:t>
            </a:r>
            <a:r>
              <a:rPr lang="en-US" altLang="ja-JP"/>
              <a:t>C</a:t>
            </a:r>
            <a:r>
              <a:rPr lang="ja-JP" altLang="en-US"/>
              <a:t>の最早開始時刻 ＝ 作業</a:t>
            </a:r>
            <a:r>
              <a:rPr lang="en-US" altLang="ja-JP"/>
              <a:t>D</a:t>
            </a:r>
            <a:r>
              <a:rPr lang="ja-JP" altLang="en-US"/>
              <a:t>の最早開始時刻</a:t>
            </a:r>
          </a:p>
          <a:p>
            <a:pPr>
              <a:buFont typeface="Wingdings" pitchFamily="2" charset="2"/>
              <a:buNone/>
            </a:pPr>
            <a:r>
              <a:rPr lang="ja-JP" altLang="en-US"/>
              <a:t>　　</a:t>
            </a:r>
            <a:r>
              <a:rPr lang="ja-JP" altLang="en-US">
                <a:sym typeface="Wingdings" pitchFamily="2" charset="2"/>
              </a:rPr>
              <a:t></a:t>
            </a:r>
            <a:r>
              <a:rPr lang="ja-JP" altLang="en-US"/>
              <a:t>「ノード３の」最早開始時刻</a:t>
            </a:r>
          </a:p>
        </p:txBody>
      </p:sp>
      <p:sp>
        <p:nvSpPr>
          <p:cNvPr id="273467" name="Rectangle 59"/>
          <p:cNvSpPr>
            <a:spLocks noChangeArrowheads="1"/>
          </p:cNvSpPr>
          <p:nvPr/>
        </p:nvSpPr>
        <p:spPr bwMode="auto">
          <a:xfrm>
            <a:off x="2411413" y="5805488"/>
            <a:ext cx="4152900" cy="614362"/>
          </a:xfrm>
          <a:prstGeom prst="rect">
            <a:avLst/>
          </a:prstGeom>
          <a:noFill/>
          <a:ln w="38100">
            <a:solidFill>
              <a:srgbClr val="FF0000"/>
            </a:solidFill>
            <a:miter lim="800000"/>
            <a:headEnd/>
            <a:tailEnd/>
          </a:ln>
          <a:effectLst/>
        </p:spPr>
        <p:txBody>
          <a:bodyPr wrap="none" anchor="ctr"/>
          <a:lstStyle/>
          <a:p>
            <a:endParaRPr lang="ja-JP" altLang="ja-JP"/>
          </a:p>
        </p:txBody>
      </p:sp>
      <p:graphicFrame>
        <p:nvGraphicFramePr>
          <p:cNvPr id="273468" name="Object 60"/>
          <p:cNvGraphicFramePr>
            <a:graphicFrameLocks noChangeAspect="1"/>
          </p:cNvGraphicFramePr>
          <p:nvPr/>
        </p:nvGraphicFramePr>
        <p:xfrm>
          <a:off x="2971800" y="5934075"/>
          <a:ext cx="3116263" cy="395288"/>
        </p:xfrm>
        <a:graphic>
          <a:graphicData uri="http://schemas.openxmlformats.org/presentationml/2006/ole">
            <mc:AlternateContent xmlns:mc="http://schemas.openxmlformats.org/markup-compatibility/2006">
              <mc:Choice xmlns:v="urn:schemas-microsoft-com:vml" Requires="v">
                <p:oleObj spid="_x0000_s273522" name="数式" r:id="rId4" imgW="1803240" imgH="228600" progId="Equation.3">
                  <p:embed/>
                </p:oleObj>
              </mc:Choice>
              <mc:Fallback>
                <p:oleObj name="数式" r:id="rId4" imgW="1803240" imgH="228600" progId="Equation.3">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934075"/>
                        <a:ext cx="31162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69" name="Object 61"/>
          <p:cNvGraphicFramePr>
            <a:graphicFrameLocks noChangeAspect="1"/>
          </p:cNvGraphicFramePr>
          <p:nvPr>
            <p:extLst>
              <p:ext uri="{D42A27DB-BD31-4B8C-83A1-F6EECF244321}">
                <p14:modId xmlns:p14="http://schemas.microsoft.com/office/powerpoint/2010/main" val="2659872678"/>
              </p:ext>
            </p:extLst>
          </p:nvPr>
        </p:nvGraphicFramePr>
        <p:xfrm>
          <a:off x="2632423" y="4578920"/>
          <a:ext cx="936625" cy="346075"/>
        </p:xfrm>
        <a:graphic>
          <a:graphicData uri="http://schemas.openxmlformats.org/presentationml/2006/ole">
            <mc:AlternateContent xmlns:mc="http://schemas.openxmlformats.org/markup-compatibility/2006">
              <mc:Choice xmlns:v="urn:schemas-microsoft-com:vml" Requires="v">
                <p:oleObj spid="_x0000_s273523" name="数式" r:id="rId6" imgW="583920" imgH="215640" progId="Equation.3">
                  <p:embed/>
                </p:oleObj>
              </mc:Choice>
              <mc:Fallback>
                <p:oleObj name="数式" r:id="rId6" imgW="583920" imgH="215640" progId="Equation.3">
                  <p:embed/>
                  <p:pic>
                    <p:nvPicPr>
                      <p:cNvPr id="0"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2423" y="4578920"/>
                        <a:ext cx="936625"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70" name="Object 62"/>
          <p:cNvGraphicFramePr>
            <a:graphicFrameLocks noChangeAspect="1"/>
          </p:cNvGraphicFramePr>
          <p:nvPr>
            <p:extLst>
              <p:ext uri="{D42A27DB-BD31-4B8C-83A1-F6EECF244321}">
                <p14:modId xmlns:p14="http://schemas.microsoft.com/office/powerpoint/2010/main" val="2441782521"/>
              </p:ext>
            </p:extLst>
          </p:nvPr>
        </p:nvGraphicFramePr>
        <p:xfrm>
          <a:off x="2560985" y="3542283"/>
          <a:ext cx="935038" cy="369887"/>
        </p:xfrm>
        <a:graphic>
          <a:graphicData uri="http://schemas.openxmlformats.org/presentationml/2006/ole">
            <mc:AlternateContent xmlns:mc="http://schemas.openxmlformats.org/markup-compatibility/2006">
              <mc:Choice xmlns:v="urn:schemas-microsoft-com:vml" Requires="v">
                <p:oleObj spid="_x0000_s273524" name="数式" r:id="rId8" imgW="545760" imgH="215640" progId="Equation.3">
                  <p:embed/>
                </p:oleObj>
              </mc:Choice>
              <mc:Fallback>
                <p:oleObj name="数式" r:id="rId8" imgW="545760" imgH="215640" progId="Equation.3">
                  <p:embed/>
                  <p:pic>
                    <p:nvPicPr>
                      <p:cNvPr id="0" name="Picture 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0985" y="3542283"/>
                        <a:ext cx="935038"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3471" name="Oval 63"/>
          <p:cNvSpPr>
            <a:spLocks noChangeArrowheads="1"/>
          </p:cNvSpPr>
          <p:nvPr/>
        </p:nvSpPr>
        <p:spPr bwMode="auto">
          <a:xfrm>
            <a:off x="3784948" y="3542283"/>
            <a:ext cx="409575" cy="420687"/>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1</a:t>
            </a:r>
          </a:p>
        </p:txBody>
      </p:sp>
      <p:sp>
        <p:nvSpPr>
          <p:cNvPr id="273472" name="Oval 64"/>
          <p:cNvSpPr>
            <a:spLocks noChangeArrowheads="1"/>
          </p:cNvSpPr>
          <p:nvPr/>
        </p:nvSpPr>
        <p:spPr bwMode="auto">
          <a:xfrm>
            <a:off x="3784948" y="4478908"/>
            <a:ext cx="409575" cy="420687"/>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2</a:t>
            </a:r>
          </a:p>
        </p:txBody>
      </p:sp>
      <p:sp>
        <p:nvSpPr>
          <p:cNvPr id="273473" name="Oval 65"/>
          <p:cNvSpPr>
            <a:spLocks noChangeArrowheads="1"/>
          </p:cNvSpPr>
          <p:nvPr/>
        </p:nvSpPr>
        <p:spPr bwMode="auto">
          <a:xfrm>
            <a:off x="5656610" y="4047108"/>
            <a:ext cx="409575" cy="420687"/>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3</a:t>
            </a:r>
          </a:p>
        </p:txBody>
      </p:sp>
      <p:cxnSp>
        <p:nvCxnSpPr>
          <p:cNvPr id="273474" name="AutoShape 66"/>
          <p:cNvCxnSpPr>
            <a:cxnSpLocks noChangeShapeType="1"/>
            <a:stCxn id="273472" idx="6"/>
            <a:endCxn id="273473" idx="2"/>
          </p:cNvCxnSpPr>
          <p:nvPr/>
        </p:nvCxnSpPr>
        <p:spPr bwMode="auto">
          <a:xfrm flipV="1">
            <a:off x="4194523" y="4258245"/>
            <a:ext cx="1462087" cy="431800"/>
          </a:xfrm>
          <a:prstGeom prst="straightConnector1">
            <a:avLst/>
          </a:prstGeom>
          <a:noFill/>
          <a:ln w="9525">
            <a:solidFill>
              <a:schemeClr val="tx1"/>
            </a:solidFill>
            <a:round/>
            <a:headEnd/>
            <a:tailEnd type="triangle" w="med" len="med"/>
          </a:ln>
          <a:effectLst/>
        </p:spPr>
      </p:cxnSp>
      <p:sp>
        <p:nvSpPr>
          <p:cNvPr id="273475" name="Text Box 67"/>
          <p:cNvSpPr txBox="1">
            <a:spLocks noChangeArrowheads="1"/>
          </p:cNvSpPr>
          <p:nvPr/>
        </p:nvSpPr>
        <p:spPr bwMode="auto">
          <a:xfrm>
            <a:off x="4615210" y="4578920"/>
            <a:ext cx="682625" cy="336550"/>
          </a:xfrm>
          <a:prstGeom prst="rect">
            <a:avLst/>
          </a:prstGeom>
          <a:noFill/>
          <a:ln w="9525">
            <a:noFill/>
            <a:miter lim="800000"/>
            <a:headEnd/>
            <a:tailEnd/>
          </a:ln>
          <a:effectLst/>
        </p:spPr>
        <p:txBody>
          <a:bodyPr>
            <a:spAutoFit/>
          </a:bodyPr>
          <a:lstStyle/>
          <a:p>
            <a:pPr algn="l">
              <a:spcBef>
                <a:spcPct val="50000"/>
              </a:spcBef>
            </a:pPr>
            <a:r>
              <a:rPr kumimoji="1" lang="en-US" altLang="ja-JP" sz="1600">
                <a:latin typeface="ＭＳ ゴシック" pitchFamily="49" charset="-128"/>
                <a:ea typeface="ＭＳ ゴシック" pitchFamily="49" charset="-128"/>
              </a:rPr>
              <a:t>B(7)</a:t>
            </a:r>
          </a:p>
        </p:txBody>
      </p:sp>
      <p:sp>
        <p:nvSpPr>
          <p:cNvPr id="273476" name="Text Box 68"/>
          <p:cNvSpPr txBox="1">
            <a:spLocks noChangeArrowheads="1"/>
          </p:cNvSpPr>
          <p:nvPr/>
        </p:nvSpPr>
        <p:spPr bwMode="auto">
          <a:xfrm>
            <a:off x="4615210" y="3643883"/>
            <a:ext cx="684213" cy="336550"/>
          </a:xfrm>
          <a:prstGeom prst="rect">
            <a:avLst/>
          </a:prstGeom>
          <a:noFill/>
          <a:ln w="9525">
            <a:noFill/>
            <a:miter lim="800000"/>
            <a:headEnd/>
            <a:tailEnd/>
          </a:ln>
          <a:effectLst/>
        </p:spPr>
        <p:txBody>
          <a:bodyPr>
            <a:spAutoFit/>
          </a:bodyPr>
          <a:lstStyle/>
          <a:p>
            <a:pPr algn="l">
              <a:spcBef>
                <a:spcPct val="50000"/>
              </a:spcBef>
            </a:pPr>
            <a:r>
              <a:rPr kumimoji="1" lang="en-US" altLang="ja-JP" sz="1600">
                <a:latin typeface="ＭＳ ゴシック" pitchFamily="49" charset="-128"/>
                <a:ea typeface="ＭＳ ゴシック" pitchFamily="49" charset="-128"/>
              </a:rPr>
              <a:t>A(5)</a:t>
            </a:r>
          </a:p>
        </p:txBody>
      </p:sp>
      <p:sp>
        <p:nvSpPr>
          <p:cNvPr id="273477" name="Text Box 69"/>
          <p:cNvSpPr txBox="1">
            <a:spLocks noChangeArrowheads="1"/>
          </p:cNvSpPr>
          <p:nvPr/>
        </p:nvSpPr>
        <p:spPr bwMode="auto">
          <a:xfrm>
            <a:off x="6283673" y="3664520"/>
            <a:ext cx="682625" cy="336550"/>
          </a:xfrm>
          <a:prstGeom prst="rect">
            <a:avLst/>
          </a:prstGeom>
          <a:noFill/>
          <a:ln w="9525">
            <a:noFill/>
            <a:miter lim="800000"/>
            <a:headEnd/>
            <a:tailEnd/>
          </a:ln>
          <a:effectLst/>
        </p:spPr>
        <p:txBody>
          <a:bodyPr>
            <a:spAutoFit/>
          </a:bodyPr>
          <a:lstStyle/>
          <a:p>
            <a:pPr algn="l">
              <a:spcBef>
                <a:spcPct val="50000"/>
              </a:spcBef>
            </a:pPr>
            <a:r>
              <a:rPr kumimoji="1" lang="en-US" altLang="ja-JP" sz="1600">
                <a:latin typeface="ＭＳ ゴシック" pitchFamily="49" charset="-128"/>
                <a:ea typeface="ＭＳ ゴシック" pitchFamily="49" charset="-128"/>
              </a:rPr>
              <a:t>C(6)</a:t>
            </a:r>
          </a:p>
        </p:txBody>
      </p:sp>
      <p:sp>
        <p:nvSpPr>
          <p:cNvPr id="273478" name="Oval 70"/>
          <p:cNvSpPr>
            <a:spLocks noChangeArrowheads="1"/>
          </p:cNvSpPr>
          <p:nvPr/>
        </p:nvSpPr>
        <p:spPr bwMode="auto">
          <a:xfrm>
            <a:off x="7207598" y="3613720"/>
            <a:ext cx="409575" cy="420688"/>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4</a:t>
            </a:r>
          </a:p>
        </p:txBody>
      </p:sp>
      <p:cxnSp>
        <p:nvCxnSpPr>
          <p:cNvPr id="273479" name="AutoShape 71"/>
          <p:cNvCxnSpPr>
            <a:cxnSpLocks noChangeShapeType="1"/>
            <a:stCxn id="273471" idx="6"/>
            <a:endCxn id="273473" idx="2"/>
          </p:cNvCxnSpPr>
          <p:nvPr/>
        </p:nvCxnSpPr>
        <p:spPr bwMode="auto">
          <a:xfrm>
            <a:off x="4194523" y="3753420"/>
            <a:ext cx="1462087" cy="504825"/>
          </a:xfrm>
          <a:prstGeom prst="straightConnector1">
            <a:avLst/>
          </a:prstGeom>
          <a:noFill/>
          <a:ln w="9525">
            <a:solidFill>
              <a:schemeClr val="tx1"/>
            </a:solidFill>
            <a:round/>
            <a:headEnd/>
            <a:tailEnd type="triangle" w="med" len="med"/>
          </a:ln>
          <a:effectLst/>
        </p:spPr>
      </p:cxnSp>
      <p:cxnSp>
        <p:nvCxnSpPr>
          <p:cNvPr id="273480" name="AutoShape 72"/>
          <p:cNvCxnSpPr>
            <a:cxnSpLocks noChangeShapeType="1"/>
            <a:stCxn id="273473" idx="6"/>
            <a:endCxn id="273478" idx="2"/>
          </p:cNvCxnSpPr>
          <p:nvPr/>
        </p:nvCxnSpPr>
        <p:spPr bwMode="auto">
          <a:xfrm flipV="1">
            <a:off x="6066185" y="3824858"/>
            <a:ext cx="1141413" cy="433387"/>
          </a:xfrm>
          <a:prstGeom prst="straightConnector1">
            <a:avLst/>
          </a:prstGeom>
          <a:noFill/>
          <a:ln w="9525">
            <a:solidFill>
              <a:schemeClr val="tx1"/>
            </a:solidFill>
            <a:round/>
            <a:headEnd/>
            <a:tailEnd type="triangle" w="med" len="med"/>
          </a:ln>
          <a:effectLst/>
        </p:spPr>
      </p:cxnSp>
      <p:sp>
        <p:nvSpPr>
          <p:cNvPr id="273481" name="Text Box 73"/>
          <p:cNvSpPr txBox="1">
            <a:spLocks noChangeArrowheads="1"/>
          </p:cNvSpPr>
          <p:nvPr/>
        </p:nvSpPr>
        <p:spPr bwMode="auto">
          <a:xfrm>
            <a:off x="6283673" y="4559870"/>
            <a:ext cx="682625" cy="336550"/>
          </a:xfrm>
          <a:prstGeom prst="rect">
            <a:avLst/>
          </a:prstGeom>
          <a:noFill/>
          <a:ln w="9525">
            <a:noFill/>
            <a:miter lim="800000"/>
            <a:headEnd/>
            <a:tailEnd/>
          </a:ln>
          <a:effectLst/>
        </p:spPr>
        <p:txBody>
          <a:bodyPr>
            <a:spAutoFit/>
          </a:bodyPr>
          <a:lstStyle/>
          <a:p>
            <a:pPr algn="l">
              <a:spcBef>
                <a:spcPct val="50000"/>
              </a:spcBef>
            </a:pPr>
            <a:r>
              <a:rPr kumimoji="1" lang="en-US" altLang="ja-JP" sz="1600">
                <a:latin typeface="ＭＳ ゴシック" pitchFamily="49" charset="-128"/>
                <a:ea typeface="ＭＳ ゴシック" pitchFamily="49" charset="-128"/>
              </a:rPr>
              <a:t>D(6)</a:t>
            </a:r>
          </a:p>
        </p:txBody>
      </p:sp>
      <p:sp>
        <p:nvSpPr>
          <p:cNvPr id="273482" name="Oval 74"/>
          <p:cNvSpPr>
            <a:spLocks noChangeArrowheads="1"/>
          </p:cNvSpPr>
          <p:nvPr/>
        </p:nvSpPr>
        <p:spPr bwMode="auto">
          <a:xfrm>
            <a:off x="7207598" y="4507483"/>
            <a:ext cx="409575" cy="420687"/>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5</a:t>
            </a:r>
          </a:p>
        </p:txBody>
      </p:sp>
      <p:cxnSp>
        <p:nvCxnSpPr>
          <p:cNvPr id="273483" name="AutoShape 75"/>
          <p:cNvCxnSpPr>
            <a:cxnSpLocks noChangeShapeType="1"/>
            <a:stCxn id="273473" idx="6"/>
            <a:endCxn id="273482" idx="2"/>
          </p:cNvCxnSpPr>
          <p:nvPr/>
        </p:nvCxnSpPr>
        <p:spPr bwMode="auto">
          <a:xfrm>
            <a:off x="6066185" y="4258245"/>
            <a:ext cx="1141413" cy="460375"/>
          </a:xfrm>
          <a:prstGeom prst="straightConnector1">
            <a:avLst/>
          </a:prstGeom>
          <a:noFill/>
          <a:ln w="9525">
            <a:solidFill>
              <a:schemeClr val="tx1"/>
            </a:solidFill>
            <a:round/>
            <a:headEnd/>
            <a:tailEnd type="triangle" w="med" len="med"/>
          </a:ln>
          <a:effectLst/>
        </p:spPr>
      </p:cxnSp>
      <p:sp>
        <p:nvSpPr>
          <p:cNvPr id="273485" name="AutoShape 77"/>
          <p:cNvSpPr>
            <a:spLocks/>
          </p:cNvSpPr>
          <p:nvPr/>
        </p:nvSpPr>
        <p:spPr bwMode="auto">
          <a:xfrm>
            <a:off x="1295636" y="2900085"/>
            <a:ext cx="2232248" cy="432048"/>
          </a:xfrm>
          <a:prstGeom prst="borderCallout2">
            <a:avLst>
              <a:gd name="adj1" fmla="val 51214"/>
              <a:gd name="adj2" fmla="val 93245"/>
              <a:gd name="adj3" fmla="val 51112"/>
              <a:gd name="adj4" fmla="val 111061"/>
              <a:gd name="adj5" fmla="val 154947"/>
              <a:gd name="adj6" fmla="val 153759"/>
            </a:avLst>
          </a:prstGeom>
          <a:noFill/>
          <a:ln w="28575">
            <a:solidFill>
              <a:srgbClr val="FF0000"/>
            </a:solidFill>
            <a:miter lim="800000"/>
            <a:headEnd/>
            <a:tailEnd type="triangle" w="med" len="med"/>
          </a:ln>
          <a:effectLst/>
        </p:spPr>
        <p:txBody>
          <a:bodyPr anchor="ctr"/>
          <a:lstStyle/>
          <a:p>
            <a:r>
              <a:rPr lang="ja-JP" altLang="en-US" sz="1600" b="1">
                <a:solidFill>
                  <a:srgbClr val="FF0000"/>
                </a:solidFill>
                <a:ea typeface="HG丸ｺﾞｼｯｸM-PRO" pitchFamily="50" charset="-128"/>
              </a:rPr>
              <a:t>Ａは</a:t>
            </a:r>
            <a:r>
              <a:rPr lang="en-US" altLang="ja-JP" sz="1600" b="1">
                <a:solidFill>
                  <a:srgbClr val="FF0000"/>
                </a:solidFill>
                <a:ea typeface="HG丸ｺﾞｼｯｸM-PRO" pitchFamily="50" charset="-128"/>
              </a:rPr>
              <a:t>16</a:t>
            </a:r>
            <a:r>
              <a:rPr lang="ja-JP" altLang="en-US" sz="1600" b="1">
                <a:solidFill>
                  <a:srgbClr val="FF0000"/>
                </a:solidFill>
                <a:ea typeface="HG丸ｺﾞｼｯｸM-PRO" pitchFamily="50" charset="-128"/>
              </a:rPr>
              <a:t>までかかる</a:t>
            </a:r>
          </a:p>
        </p:txBody>
      </p:sp>
      <p:sp>
        <p:nvSpPr>
          <p:cNvPr id="273486" name="AutoShape 78"/>
          <p:cNvSpPr>
            <a:spLocks/>
          </p:cNvSpPr>
          <p:nvPr/>
        </p:nvSpPr>
        <p:spPr bwMode="auto">
          <a:xfrm>
            <a:off x="1366104" y="5085184"/>
            <a:ext cx="2231851" cy="430808"/>
          </a:xfrm>
          <a:prstGeom prst="borderCallout2">
            <a:avLst>
              <a:gd name="adj1" fmla="val 47475"/>
              <a:gd name="adj2" fmla="val 90114"/>
              <a:gd name="adj3" fmla="val 45116"/>
              <a:gd name="adj4" fmla="val 110730"/>
              <a:gd name="adj5" fmla="val -38755"/>
              <a:gd name="adj6" fmla="val 154107"/>
            </a:avLst>
          </a:prstGeom>
          <a:noFill/>
          <a:ln w="28575">
            <a:solidFill>
              <a:srgbClr val="FF0000"/>
            </a:solidFill>
            <a:miter lim="800000"/>
            <a:headEnd/>
            <a:tailEnd type="triangle" w="med" len="med"/>
          </a:ln>
          <a:effectLst/>
        </p:spPr>
        <p:txBody>
          <a:bodyPr anchor="ctr"/>
          <a:lstStyle/>
          <a:p>
            <a:r>
              <a:rPr lang="ja-JP" altLang="en-US" sz="1600" b="1">
                <a:solidFill>
                  <a:srgbClr val="FF0000"/>
                </a:solidFill>
                <a:ea typeface="HG丸ｺﾞｼｯｸM-PRO" pitchFamily="50" charset="-128"/>
              </a:rPr>
              <a:t>Ｂは</a:t>
            </a:r>
            <a:r>
              <a:rPr lang="en-US" altLang="ja-JP" sz="1600" b="1">
                <a:solidFill>
                  <a:srgbClr val="FF0000"/>
                </a:solidFill>
                <a:ea typeface="HG丸ｺﾞｼｯｸM-PRO" pitchFamily="50" charset="-128"/>
              </a:rPr>
              <a:t>17</a:t>
            </a:r>
            <a:r>
              <a:rPr lang="ja-JP" altLang="en-US" sz="1600" b="1">
                <a:solidFill>
                  <a:srgbClr val="FF0000"/>
                </a:solidFill>
                <a:ea typeface="HG丸ｺﾞｼｯｸM-PRO" pitchFamily="50" charset="-128"/>
              </a:rPr>
              <a:t>までかかる</a:t>
            </a:r>
          </a:p>
        </p:txBody>
      </p:sp>
      <p:sp>
        <p:nvSpPr>
          <p:cNvPr id="273487" name="Line 79"/>
          <p:cNvSpPr>
            <a:spLocks noChangeShapeType="1"/>
          </p:cNvSpPr>
          <p:nvPr/>
        </p:nvSpPr>
        <p:spPr bwMode="auto">
          <a:xfrm>
            <a:off x="3491881" y="3717032"/>
            <a:ext cx="1195982" cy="72008"/>
          </a:xfrm>
          <a:prstGeom prst="line">
            <a:avLst/>
          </a:prstGeom>
          <a:noFill/>
          <a:ln w="19050">
            <a:solidFill>
              <a:srgbClr val="FF0000"/>
            </a:solidFill>
            <a:round/>
            <a:headEnd/>
            <a:tailEnd type="triangle" w="med" len="med"/>
          </a:ln>
          <a:effectLst/>
        </p:spPr>
        <p:txBody>
          <a:bodyPr wrap="none" anchor="ctr"/>
          <a:lstStyle/>
          <a:p>
            <a:endParaRPr lang="ja-JP" altLang="en-US"/>
          </a:p>
        </p:txBody>
      </p:sp>
      <p:sp>
        <p:nvSpPr>
          <p:cNvPr id="273488" name="Oval 80"/>
          <p:cNvSpPr>
            <a:spLocks noChangeArrowheads="1"/>
          </p:cNvSpPr>
          <p:nvPr/>
        </p:nvSpPr>
        <p:spPr bwMode="auto">
          <a:xfrm>
            <a:off x="2411760" y="3501008"/>
            <a:ext cx="1212850" cy="434975"/>
          </a:xfrm>
          <a:prstGeom prst="ellipse">
            <a:avLst/>
          </a:prstGeom>
          <a:noFill/>
          <a:ln w="9525">
            <a:solidFill>
              <a:srgbClr val="FF0000"/>
            </a:solidFill>
            <a:round/>
            <a:headEnd/>
            <a:tailEnd/>
          </a:ln>
          <a:effectLst/>
        </p:spPr>
        <p:txBody>
          <a:bodyPr wrap="none" anchor="ctr"/>
          <a:lstStyle/>
          <a:p>
            <a:endParaRPr lang="ja-JP" altLang="en-US"/>
          </a:p>
        </p:txBody>
      </p:sp>
      <p:sp>
        <p:nvSpPr>
          <p:cNvPr id="273489" name="Oval 81"/>
          <p:cNvSpPr>
            <a:spLocks noChangeArrowheads="1"/>
          </p:cNvSpPr>
          <p:nvPr/>
        </p:nvSpPr>
        <p:spPr bwMode="auto">
          <a:xfrm>
            <a:off x="4527898" y="3607370"/>
            <a:ext cx="692150" cy="434975"/>
          </a:xfrm>
          <a:prstGeom prst="ellipse">
            <a:avLst/>
          </a:prstGeom>
          <a:noFill/>
          <a:ln w="9525">
            <a:solidFill>
              <a:srgbClr val="FF0000"/>
            </a:solidFill>
            <a:round/>
            <a:headEnd/>
            <a:tailEnd/>
          </a:ln>
          <a:effectLst/>
        </p:spPr>
        <p:txBody>
          <a:bodyPr wrap="none" anchor="ctr"/>
          <a:lstStyle/>
          <a:p>
            <a:endParaRPr lang="ja-JP" altLang="en-US"/>
          </a:p>
        </p:txBody>
      </p:sp>
      <p:sp>
        <p:nvSpPr>
          <p:cNvPr id="28" name="Line 79"/>
          <p:cNvSpPr>
            <a:spLocks noChangeShapeType="1"/>
          </p:cNvSpPr>
          <p:nvPr/>
        </p:nvSpPr>
        <p:spPr bwMode="auto">
          <a:xfrm>
            <a:off x="3563889" y="4725144"/>
            <a:ext cx="1080120" cy="0"/>
          </a:xfrm>
          <a:prstGeom prst="line">
            <a:avLst/>
          </a:prstGeom>
          <a:noFill/>
          <a:ln w="19050">
            <a:solidFill>
              <a:srgbClr val="FF0000"/>
            </a:solidFill>
            <a:round/>
            <a:headEnd/>
            <a:tailEnd type="triangle" w="med" len="med"/>
          </a:ln>
          <a:effectLst/>
        </p:spPr>
        <p:txBody>
          <a:bodyPr wrap="none" anchor="ctr"/>
          <a:lstStyle/>
          <a:p>
            <a:endParaRPr lang="ja-JP" altLang="en-US"/>
          </a:p>
        </p:txBody>
      </p:sp>
      <p:sp>
        <p:nvSpPr>
          <p:cNvPr id="29" name="AutoShape 78"/>
          <p:cNvSpPr>
            <a:spLocks/>
          </p:cNvSpPr>
          <p:nvPr/>
        </p:nvSpPr>
        <p:spPr bwMode="auto">
          <a:xfrm>
            <a:off x="6444208" y="2564904"/>
            <a:ext cx="2160240" cy="718840"/>
          </a:xfrm>
          <a:prstGeom prst="borderCallout2">
            <a:avLst>
              <a:gd name="adj1" fmla="val 50302"/>
              <a:gd name="adj2" fmla="val -657"/>
              <a:gd name="adj3" fmla="val 52183"/>
              <a:gd name="adj4" fmla="val -10612"/>
              <a:gd name="adj5" fmla="val 202778"/>
              <a:gd name="adj6" fmla="val -24530"/>
            </a:avLst>
          </a:prstGeom>
          <a:noFill/>
          <a:ln w="28575">
            <a:solidFill>
              <a:srgbClr val="FF0000"/>
            </a:solidFill>
            <a:miter lim="800000"/>
            <a:headEnd/>
            <a:tailEnd type="triangle" w="med" len="med"/>
          </a:ln>
          <a:effectLst/>
        </p:spPr>
        <p:txBody>
          <a:bodyPr anchor="ctr"/>
          <a:lstStyle/>
          <a:p>
            <a:pPr>
              <a:lnSpc>
                <a:spcPct val="150000"/>
              </a:lnSpc>
            </a:pPr>
            <a:r>
              <a:rPr lang="en-US" altLang="ja-JP" sz="1600" b="1" dirty="0" smtClean="0">
                <a:solidFill>
                  <a:srgbClr val="FF0000"/>
                </a:solidFill>
                <a:ea typeface="HG丸ｺﾞｼｯｸM-PRO" pitchFamily="50" charset="-128"/>
              </a:rPr>
              <a:t>C,D</a:t>
            </a:r>
            <a:r>
              <a:rPr lang="ja-JP" altLang="en-US" sz="1600" b="1" dirty="0" smtClean="0">
                <a:solidFill>
                  <a:srgbClr val="FF0000"/>
                </a:solidFill>
                <a:ea typeface="HG丸ｺﾞｼｯｸM-PRO" pitchFamily="50" charset="-128"/>
              </a:rPr>
              <a:t>は</a:t>
            </a:r>
            <a:r>
              <a:rPr lang="en-US" altLang="ja-JP" sz="1600" b="1" dirty="0">
                <a:solidFill>
                  <a:srgbClr val="FF0000"/>
                </a:solidFill>
                <a:ea typeface="HG丸ｺﾞｼｯｸM-PRO" pitchFamily="50" charset="-128"/>
              </a:rPr>
              <a:t>17</a:t>
            </a:r>
            <a:r>
              <a:rPr lang="ja-JP" altLang="en-US" sz="1600" b="1" dirty="0" smtClean="0">
                <a:solidFill>
                  <a:srgbClr val="FF0000"/>
                </a:solidFill>
                <a:ea typeface="HG丸ｺﾞｼｯｸM-PRO" pitchFamily="50" charset="-128"/>
              </a:rPr>
              <a:t>まで</a:t>
            </a:r>
            <a:endParaRPr lang="en-US" altLang="ja-JP" sz="1600" b="1" dirty="0" smtClean="0">
              <a:solidFill>
                <a:srgbClr val="FF0000"/>
              </a:solidFill>
              <a:ea typeface="HG丸ｺﾞｼｯｸM-PRO" pitchFamily="50" charset="-128"/>
            </a:endParaRPr>
          </a:p>
          <a:p>
            <a:r>
              <a:rPr lang="ja-JP" altLang="en-US" sz="1600" b="1" dirty="0" smtClean="0">
                <a:solidFill>
                  <a:srgbClr val="FF0000"/>
                </a:solidFill>
                <a:ea typeface="HG丸ｺﾞｼｯｸM-PRO" pitchFamily="50" charset="-128"/>
              </a:rPr>
              <a:t>始められない</a:t>
            </a:r>
            <a:endParaRPr lang="ja-JP" altLang="en-US" sz="1600" b="1" dirty="0">
              <a:solidFill>
                <a:srgbClr val="FF0000"/>
              </a:solidFill>
              <a:ea typeface="HG丸ｺﾞｼｯｸM-PRO"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b="1" dirty="0" smtClean="0">
                <a:solidFill>
                  <a:srgbClr val="0000CC"/>
                </a:solidFill>
                <a:latin typeface="+mj-lt"/>
                <a:ea typeface="+mj-ea"/>
                <a:cs typeface="+mj-cs"/>
              </a:rPr>
              <a:t>日程管理とは</a:t>
            </a:r>
            <a:endParaRPr kumimoji="1" lang="ja-JP" altLang="en-US" dirty="0"/>
          </a:p>
        </p:txBody>
      </p:sp>
      <p:sp>
        <p:nvSpPr>
          <p:cNvPr id="3" name="コンテンツ プレースホルダ 2"/>
          <p:cNvSpPr>
            <a:spLocks noGrp="1"/>
          </p:cNvSpPr>
          <p:nvPr>
            <p:ph idx="1"/>
          </p:nvPr>
        </p:nvSpPr>
        <p:spPr/>
        <p:txBody>
          <a:bodyPr/>
          <a:lstStyle/>
          <a:p>
            <a:pPr rtl="0" fontAlgn="base"/>
            <a:r>
              <a:rPr lang="ja-JP" altLang="en-US" sz="2400" b="1" dirty="0" smtClean="0">
                <a:solidFill>
                  <a:srgbClr val="0000CC"/>
                </a:solidFill>
                <a:latin typeface="+mn-lt"/>
                <a:ea typeface="+mn-ea"/>
                <a:cs typeface="+mn-cs"/>
              </a:rPr>
              <a:t>例　今日生コンの打ち込みなのに、手配ができていない！</a:t>
            </a:r>
            <a:endParaRPr lang="ja-JP" altLang="en-US" sz="2400" dirty="0" smtClean="0"/>
          </a:p>
          <a:p>
            <a:pPr rtl="0" fontAlgn="base"/>
            <a:r>
              <a:rPr lang="ja-JP" altLang="en-US" sz="2400" b="1" dirty="0" smtClean="0">
                <a:solidFill>
                  <a:srgbClr val="0000CC"/>
                </a:solidFill>
                <a:latin typeface="+mn-lt"/>
                <a:ea typeface="+mn-ea"/>
                <a:cs typeface="+mn-cs"/>
              </a:rPr>
              <a:t>例　内装業者が来ているのに陳列棚が届いていない！</a:t>
            </a:r>
            <a:endParaRPr lang="ja-JP" dirty="0" smtClean="0"/>
          </a:p>
          <a:p>
            <a:pPr rtl="0" fontAlgn="base"/>
            <a:r>
              <a:rPr lang="ja-JP" altLang="en-US" sz="2400" b="1" dirty="0" smtClean="0">
                <a:solidFill>
                  <a:srgbClr val="0000CC"/>
                </a:solidFill>
                <a:latin typeface="+mn-lt"/>
                <a:ea typeface="+mn-ea"/>
                <a:cs typeface="+mn-cs"/>
              </a:rPr>
              <a:t>例　勉強しようと思ったら教科書がない！</a:t>
            </a:r>
            <a:endParaRPr lang="ja-JP" dirty="0" smtClean="0"/>
          </a:p>
          <a:p>
            <a:r>
              <a:rPr lang="ja-JP" altLang="en-US" sz="2400" b="1" dirty="0" smtClean="0">
                <a:solidFill>
                  <a:srgbClr val="0000CC"/>
                </a:solidFill>
                <a:latin typeface="+mn-lt"/>
                <a:ea typeface="+mn-ea"/>
                <a:cs typeface="+mn-cs"/>
              </a:rPr>
              <a:t>納期までにプロジェクトを完成させるまできちんと監視しなければいけない</a:t>
            </a:r>
            <a:endParaRPr kumimoji="1" lang="ja-JP" altLang="en-US" dirty="0"/>
          </a:p>
        </p:txBody>
      </p:sp>
      <p:sp>
        <p:nvSpPr>
          <p:cNvPr id="4" name="スライド番号プレースホルダ 3"/>
          <p:cNvSpPr>
            <a:spLocks noGrp="1"/>
          </p:cNvSpPr>
          <p:nvPr>
            <p:ph type="sldNum" sz="quarter" idx="12"/>
          </p:nvPr>
        </p:nvSpPr>
        <p:spPr/>
        <p:txBody>
          <a:bodyPr/>
          <a:lstStyle/>
          <a:p>
            <a:fld id="{A17830DC-DD01-45E3-8474-D7E49C57C261}" type="slidenum">
              <a:rPr lang="en-US" altLang="ja-JP" smtClean="0"/>
              <a:pPr/>
              <a:t>3</a:t>
            </a:fld>
            <a:endParaRPr lang="en-US" altLang="ja-JP" dirty="0"/>
          </a:p>
        </p:txBody>
      </p:sp>
      <p:pic>
        <p:nvPicPr>
          <p:cNvPr id="5" name="Picture 4" descr="vs2svrf4[1]"/>
          <p:cNvPicPr>
            <a:picLocks noChangeAspect="1" noChangeArrowheads="1" noCrop="1"/>
          </p:cNvPicPr>
          <p:nvPr/>
        </p:nvPicPr>
        <p:blipFill>
          <a:blip r:embed="rId2"/>
          <a:srcRect/>
          <a:stretch>
            <a:fillRect/>
          </a:stretch>
        </p:blipFill>
        <p:spPr bwMode="auto">
          <a:xfrm>
            <a:off x="4057650" y="5129213"/>
            <a:ext cx="1314450" cy="10477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77419677-9438-42BD-AF0F-EFF3A73795D6}" type="slidenum">
              <a:rPr lang="en-US" altLang="ja-JP"/>
              <a:pPr/>
              <a:t>30</a:t>
            </a:fld>
            <a:endParaRPr lang="en-US" altLang="ja-JP"/>
          </a:p>
        </p:txBody>
      </p:sp>
      <p:sp>
        <p:nvSpPr>
          <p:cNvPr id="289794" name="Rectangle 2"/>
          <p:cNvSpPr>
            <a:spLocks noGrp="1" noChangeArrowheads="1"/>
          </p:cNvSpPr>
          <p:nvPr>
            <p:ph type="title"/>
          </p:nvPr>
        </p:nvSpPr>
        <p:spPr/>
        <p:txBody>
          <a:bodyPr/>
          <a:lstStyle/>
          <a:p>
            <a:r>
              <a:rPr lang="ja-JP" altLang="en-US" dirty="0"/>
              <a:t>ＰＥＲＴ計算 </a:t>
            </a:r>
            <a:r>
              <a:rPr lang="en-US" altLang="ja-JP" dirty="0"/>
              <a:t>(1) </a:t>
            </a:r>
            <a:r>
              <a:rPr lang="ja-JP" altLang="en-US" dirty="0"/>
              <a:t>最早開始時刻</a:t>
            </a:r>
          </a:p>
        </p:txBody>
      </p:sp>
      <p:sp>
        <p:nvSpPr>
          <p:cNvPr id="289795" name="Rectangle 3"/>
          <p:cNvSpPr>
            <a:spLocks noGrp="1" noChangeArrowheads="1"/>
          </p:cNvSpPr>
          <p:nvPr>
            <p:ph type="body" idx="1"/>
          </p:nvPr>
        </p:nvSpPr>
        <p:spPr>
          <a:xfrm>
            <a:off x="685800" y="1676400"/>
            <a:ext cx="8013700" cy="4419600"/>
          </a:xfrm>
        </p:spPr>
        <p:txBody>
          <a:bodyPr/>
          <a:lstStyle/>
          <a:p>
            <a:r>
              <a:rPr lang="ja-JP" altLang="en-US" dirty="0"/>
              <a:t>プロジェクト開始点の最早開始時刻は０ </a:t>
            </a:r>
          </a:p>
          <a:p>
            <a:r>
              <a:rPr lang="ja-JP" altLang="en-US" dirty="0"/>
              <a:t>プロジェクト完了点の最早開始時刻は</a:t>
            </a:r>
          </a:p>
          <a:p>
            <a:pPr lvl="1"/>
            <a:r>
              <a:rPr lang="ja-JP" altLang="en-US" dirty="0"/>
              <a:t>「そのプロジェクトに続く</a:t>
            </a:r>
            <a:r>
              <a:rPr lang="ja-JP" altLang="en-US" dirty="0" smtClean="0"/>
              <a:t>作業（打ち上げ？）」</a:t>
            </a:r>
            <a:r>
              <a:rPr lang="ja-JP" altLang="en-US" dirty="0"/>
              <a:t>が開始できる最も早い時刻</a:t>
            </a:r>
          </a:p>
          <a:p>
            <a:pPr lvl="1">
              <a:buFont typeface="Wingdings" pitchFamily="2" charset="2"/>
              <a:buNone/>
            </a:pPr>
            <a:r>
              <a:rPr lang="ja-JP" altLang="en-US" dirty="0">
                <a:solidFill>
                  <a:srgbClr val="FF0000"/>
                </a:solidFill>
              </a:rPr>
              <a:t>つまり</a:t>
            </a:r>
          </a:p>
          <a:p>
            <a:pPr>
              <a:buFont typeface="Wingdings" pitchFamily="2" charset="2"/>
              <a:buNone/>
            </a:pPr>
            <a:r>
              <a:rPr lang="ja-JP" altLang="en-US" dirty="0"/>
              <a:t>　プロジェクトを完了するために必要な</a:t>
            </a:r>
            <a:r>
              <a:rPr lang="ja-JP" altLang="en-US" dirty="0">
                <a:solidFill>
                  <a:srgbClr val="FF0000"/>
                </a:solidFill>
              </a:rPr>
              <a:t>最短所要時間</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078F396C-9330-407C-8702-D19E3389C938}" type="slidenum">
              <a:rPr lang="en-US" altLang="ja-JP"/>
              <a:pPr/>
              <a:t>31</a:t>
            </a:fld>
            <a:endParaRPr lang="en-US" altLang="ja-JP"/>
          </a:p>
        </p:txBody>
      </p:sp>
      <p:sp>
        <p:nvSpPr>
          <p:cNvPr id="267266" name="Rectangle 2"/>
          <p:cNvSpPr>
            <a:spLocks noGrp="1" noChangeArrowheads="1"/>
          </p:cNvSpPr>
          <p:nvPr>
            <p:ph type="title"/>
          </p:nvPr>
        </p:nvSpPr>
        <p:spPr/>
        <p:txBody>
          <a:bodyPr/>
          <a:lstStyle/>
          <a:p>
            <a:r>
              <a:rPr lang="ja-JP" altLang="en-US" dirty="0"/>
              <a:t>ＰＥＲＴ計算 </a:t>
            </a:r>
            <a:r>
              <a:rPr lang="en-US" altLang="ja-JP" dirty="0"/>
              <a:t>(2) </a:t>
            </a:r>
            <a:r>
              <a:rPr lang="ja-JP" altLang="en-US" dirty="0"/>
              <a:t>最遅完了時刻</a:t>
            </a:r>
          </a:p>
        </p:txBody>
      </p:sp>
      <p:sp>
        <p:nvSpPr>
          <p:cNvPr id="267267" name="Rectangle 3"/>
          <p:cNvSpPr>
            <a:spLocks noGrp="1" noChangeArrowheads="1"/>
          </p:cNvSpPr>
          <p:nvPr>
            <p:ph type="body" idx="1"/>
          </p:nvPr>
        </p:nvSpPr>
        <p:spPr/>
        <p:txBody>
          <a:bodyPr/>
          <a:lstStyle/>
          <a:p>
            <a:r>
              <a:rPr lang="ja-JP" altLang="en-US" dirty="0"/>
              <a:t>どれだけさぼれるか？</a:t>
            </a:r>
          </a:p>
          <a:p>
            <a:pPr lvl="1"/>
            <a:r>
              <a:rPr lang="ja-JP" altLang="en-US" dirty="0"/>
              <a:t>プロジェクトの</a:t>
            </a:r>
            <a:r>
              <a:rPr lang="ja-JP" altLang="en-US" dirty="0">
                <a:solidFill>
                  <a:srgbClr val="FF0000"/>
                </a:solidFill>
              </a:rPr>
              <a:t>最短所要時間を変えないという条件</a:t>
            </a:r>
            <a:r>
              <a:rPr lang="ja-JP" altLang="en-US" dirty="0"/>
              <a:t>の下で、その作業を</a:t>
            </a:r>
            <a:r>
              <a:rPr lang="ja-JP" altLang="en-US" dirty="0" smtClean="0"/>
              <a:t>完了させなければいけない時刻</a:t>
            </a:r>
            <a:r>
              <a:rPr lang="ja-JP" altLang="en-US" dirty="0"/>
              <a:t>「</a:t>
            </a:r>
            <a:r>
              <a:rPr lang="ja-JP" altLang="en-US" dirty="0">
                <a:solidFill>
                  <a:srgbClr val="FF3300"/>
                </a:solidFill>
              </a:rPr>
              <a:t>最遅完了時刻</a:t>
            </a:r>
            <a:r>
              <a:rPr lang="ja-JP" altLang="en-US" dirty="0"/>
              <a:t>」</a:t>
            </a:r>
          </a:p>
          <a:p>
            <a:pPr lvl="1"/>
            <a:endParaRPr lang="ja-JP" altLang="en-US" dirty="0"/>
          </a:p>
          <a:p>
            <a:pPr lvl="1">
              <a:buFont typeface="Wingdings" pitchFamily="2" charset="2"/>
              <a:buNone/>
            </a:pPr>
            <a:r>
              <a:rPr lang="ja-JP" altLang="en-US" dirty="0">
                <a:sym typeface="Wingdings" pitchFamily="2" charset="2"/>
              </a:rPr>
              <a:t></a:t>
            </a:r>
            <a:r>
              <a:rPr lang="ja-JP" altLang="en-US" dirty="0"/>
              <a:t>　それまでに作業が終わらないと、プロジェクトの総所要時間が延びる</a:t>
            </a:r>
          </a:p>
          <a:p>
            <a:pPr lvl="1">
              <a:buFont typeface="Wingdings" pitchFamily="2" charset="2"/>
              <a:buNone/>
            </a:pPr>
            <a:r>
              <a:rPr lang="ja-JP" altLang="en-US" dirty="0">
                <a:sym typeface="Wingdings" pitchFamily="2" charset="2"/>
              </a:rPr>
              <a:t></a:t>
            </a:r>
            <a:r>
              <a:rPr lang="ja-JP" altLang="en-US" dirty="0"/>
              <a:t>　すべての後続作業の最遅完了時刻が分かれば計算できる</a:t>
            </a:r>
          </a:p>
        </p:txBody>
      </p:sp>
      <p:sp>
        <p:nvSpPr>
          <p:cNvPr id="6" name="テキスト ボックス 5"/>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177</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スライド番号プレースホルダ 5"/>
          <p:cNvSpPr>
            <a:spLocks noGrp="1"/>
          </p:cNvSpPr>
          <p:nvPr>
            <p:ph type="sldNum" sz="quarter" idx="12"/>
          </p:nvPr>
        </p:nvSpPr>
        <p:spPr/>
        <p:txBody>
          <a:bodyPr/>
          <a:lstStyle/>
          <a:p>
            <a:fld id="{3DA7134D-4245-4271-ADA6-D1C2ED9B18BC}" type="slidenum">
              <a:rPr lang="en-US" altLang="ja-JP"/>
              <a:pPr/>
              <a:t>32</a:t>
            </a:fld>
            <a:endParaRPr lang="en-US" altLang="ja-JP"/>
          </a:p>
        </p:txBody>
      </p:sp>
      <p:sp>
        <p:nvSpPr>
          <p:cNvPr id="274434" name="Rectangle 2"/>
          <p:cNvSpPr>
            <a:spLocks noGrp="1" noChangeArrowheads="1"/>
          </p:cNvSpPr>
          <p:nvPr>
            <p:ph type="title"/>
          </p:nvPr>
        </p:nvSpPr>
        <p:spPr/>
        <p:txBody>
          <a:bodyPr/>
          <a:lstStyle/>
          <a:p>
            <a:r>
              <a:rPr lang="ja-JP" altLang="en-US" dirty="0"/>
              <a:t>最遅完了時刻</a:t>
            </a:r>
          </a:p>
        </p:txBody>
      </p:sp>
      <p:sp>
        <p:nvSpPr>
          <p:cNvPr id="274435" name="Rectangle 3"/>
          <p:cNvSpPr>
            <a:spLocks noGrp="1" noChangeArrowheads="1"/>
          </p:cNvSpPr>
          <p:nvPr>
            <p:ph type="body" idx="1"/>
          </p:nvPr>
        </p:nvSpPr>
        <p:spPr>
          <a:xfrm>
            <a:off x="685800" y="1676400"/>
            <a:ext cx="7989888" cy="4419600"/>
          </a:xfrm>
        </p:spPr>
        <p:txBody>
          <a:bodyPr/>
          <a:lstStyle/>
          <a:p>
            <a:r>
              <a:rPr lang="ja-JP" altLang="en-US" dirty="0" smtClean="0"/>
              <a:t>作業</a:t>
            </a:r>
            <a:r>
              <a:rPr lang="en-US" altLang="ja-JP" dirty="0"/>
              <a:t>A</a:t>
            </a:r>
            <a:r>
              <a:rPr lang="ja-JP" altLang="en-US" dirty="0" err="1"/>
              <a:t>の最遅</a:t>
            </a:r>
            <a:r>
              <a:rPr lang="ja-JP" altLang="en-US" dirty="0"/>
              <a:t>完了時刻 ＝ </a:t>
            </a:r>
            <a:r>
              <a:rPr lang="ja-JP" altLang="en-US" dirty="0" smtClean="0"/>
              <a:t>作業</a:t>
            </a:r>
            <a:r>
              <a:rPr lang="en-US" altLang="ja-JP" dirty="0" smtClean="0"/>
              <a:t>B</a:t>
            </a:r>
            <a:r>
              <a:rPr lang="ja-JP" altLang="en-US" dirty="0" err="1" smtClean="0"/>
              <a:t>の</a:t>
            </a:r>
            <a:r>
              <a:rPr lang="ja-JP" altLang="en-US" dirty="0" err="1"/>
              <a:t>最遅</a:t>
            </a:r>
            <a:r>
              <a:rPr lang="ja-JP" altLang="en-US" dirty="0"/>
              <a:t>完了時刻</a:t>
            </a:r>
          </a:p>
          <a:p>
            <a:pPr>
              <a:buFont typeface="Wingdings" pitchFamily="2" charset="2"/>
              <a:buNone/>
            </a:pPr>
            <a:r>
              <a:rPr lang="ja-JP" altLang="en-US" dirty="0"/>
              <a:t>　　</a:t>
            </a:r>
            <a:r>
              <a:rPr lang="ja-JP" altLang="en-US" dirty="0">
                <a:sym typeface="Wingdings" pitchFamily="2" charset="2"/>
              </a:rPr>
              <a:t>「ノード２の」最遅完了時刻</a:t>
            </a:r>
            <a:endParaRPr lang="ja-JP" altLang="en-US" dirty="0"/>
          </a:p>
        </p:txBody>
      </p:sp>
      <p:graphicFrame>
        <p:nvGraphicFramePr>
          <p:cNvPr id="274490" name="Object 58"/>
          <p:cNvGraphicFramePr>
            <a:graphicFrameLocks noChangeAspect="1"/>
          </p:cNvGraphicFramePr>
          <p:nvPr/>
        </p:nvGraphicFramePr>
        <p:xfrm>
          <a:off x="3163888" y="5978525"/>
          <a:ext cx="3022600" cy="368300"/>
        </p:xfrm>
        <a:graphic>
          <a:graphicData uri="http://schemas.openxmlformats.org/presentationml/2006/ole">
            <mc:AlternateContent xmlns:mc="http://schemas.openxmlformats.org/markup-compatibility/2006">
              <mc:Choice xmlns:v="urn:schemas-microsoft-com:vml" Requires="v">
                <p:oleObj spid="_x0000_s274544" name="数式" r:id="rId4" imgW="1765080" imgH="215640" progId="Equation.3">
                  <p:embed/>
                </p:oleObj>
              </mc:Choice>
              <mc:Fallback>
                <p:oleObj name="数式" r:id="rId4" imgW="1765080" imgH="215640" progId="Equation.3">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3888" y="5978525"/>
                        <a:ext cx="30226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4491" name="Object 59"/>
          <p:cNvGraphicFramePr>
            <a:graphicFrameLocks noChangeAspect="1"/>
          </p:cNvGraphicFramePr>
          <p:nvPr>
            <p:extLst>
              <p:ext uri="{D42A27DB-BD31-4B8C-83A1-F6EECF244321}">
                <p14:modId xmlns:p14="http://schemas.microsoft.com/office/powerpoint/2010/main" val="3451916640"/>
              </p:ext>
            </p:extLst>
          </p:nvPr>
        </p:nvGraphicFramePr>
        <p:xfrm>
          <a:off x="5826547" y="3513435"/>
          <a:ext cx="960437" cy="382587"/>
        </p:xfrm>
        <a:graphic>
          <a:graphicData uri="http://schemas.openxmlformats.org/presentationml/2006/ole">
            <mc:AlternateContent xmlns:mc="http://schemas.openxmlformats.org/markup-compatibility/2006">
              <mc:Choice xmlns:v="urn:schemas-microsoft-com:vml" Requires="v">
                <p:oleObj spid="_x0000_s274545" name="数式" r:id="rId6" imgW="571320" imgH="228600" progId="Equation.3">
                  <p:embed/>
                </p:oleObj>
              </mc:Choice>
              <mc:Fallback>
                <p:oleObj name="数式" r:id="rId6" imgW="571320" imgH="228600" progId="Equation.3">
                  <p:embed/>
                  <p:pic>
                    <p:nvPicPr>
                      <p:cNvPr id="0"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6547" y="3513435"/>
                        <a:ext cx="960437"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4492" name="Object 60"/>
          <p:cNvGraphicFramePr>
            <a:graphicFrameLocks noChangeAspect="1"/>
          </p:cNvGraphicFramePr>
          <p:nvPr>
            <p:extLst>
              <p:ext uri="{D42A27DB-BD31-4B8C-83A1-F6EECF244321}">
                <p14:modId xmlns:p14="http://schemas.microsoft.com/office/powerpoint/2010/main" val="629597904"/>
              </p:ext>
            </p:extLst>
          </p:nvPr>
        </p:nvGraphicFramePr>
        <p:xfrm>
          <a:off x="5855122" y="4478635"/>
          <a:ext cx="952500" cy="360362"/>
        </p:xfrm>
        <a:graphic>
          <a:graphicData uri="http://schemas.openxmlformats.org/presentationml/2006/ole">
            <mc:AlternateContent xmlns:mc="http://schemas.openxmlformats.org/markup-compatibility/2006">
              <mc:Choice xmlns:v="urn:schemas-microsoft-com:vml" Requires="v">
                <p:oleObj spid="_x0000_s274546" name="数式" r:id="rId8" imgW="571320" imgH="215640" progId="Equation.3">
                  <p:embed/>
                </p:oleObj>
              </mc:Choice>
              <mc:Fallback>
                <p:oleObj name="数式" r:id="rId8" imgW="571320" imgH="215640" progId="Equation.3">
                  <p:embed/>
                  <p:pic>
                    <p:nvPicPr>
                      <p:cNvPr id="0" name="Picture 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5122" y="4478635"/>
                        <a:ext cx="952500"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4494" name="Rectangle 62"/>
          <p:cNvSpPr>
            <a:spLocks noChangeArrowheads="1"/>
          </p:cNvSpPr>
          <p:nvPr/>
        </p:nvSpPr>
        <p:spPr bwMode="auto">
          <a:xfrm>
            <a:off x="2490788" y="5829300"/>
            <a:ext cx="4152900" cy="614363"/>
          </a:xfrm>
          <a:prstGeom prst="rect">
            <a:avLst/>
          </a:prstGeom>
          <a:noFill/>
          <a:ln w="38100">
            <a:solidFill>
              <a:srgbClr val="FF0000"/>
            </a:solidFill>
            <a:miter lim="800000"/>
            <a:headEnd/>
            <a:tailEnd/>
          </a:ln>
          <a:effectLst/>
        </p:spPr>
        <p:txBody>
          <a:bodyPr wrap="none" anchor="ctr"/>
          <a:lstStyle/>
          <a:p>
            <a:endParaRPr lang="ja-JP" altLang="ja-JP"/>
          </a:p>
        </p:txBody>
      </p:sp>
      <p:sp>
        <p:nvSpPr>
          <p:cNvPr id="274495" name="Oval 63"/>
          <p:cNvSpPr>
            <a:spLocks noChangeArrowheads="1"/>
          </p:cNvSpPr>
          <p:nvPr/>
        </p:nvSpPr>
        <p:spPr bwMode="auto">
          <a:xfrm>
            <a:off x="1619672" y="3602335"/>
            <a:ext cx="414337" cy="414337"/>
          </a:xfrm>
          <a:prstGeom prst="ellipse">
            <a:avLst/>
          </a:prstGeom>
          <a:noFill/>
          <a:ln w="9525">
            <a:solidFill>
              <a:schemeClr val="tx1"/>
            </a:solidFill>
            <a:round/>
            <a:headEnd/>
            <a:tailEnd/>
          </a:ln>
          <a:effectLst/>
        </p:spPr>
        <p:txBody>
          <a:bodyPr wrap="none" anchor="ctr"/>
          <a:lstStyle/>
          <a:p>
            <a:r>
              <a:rPr kumimoji="1" lang="en-US" altLang="ja-JP" sz="1600">
                <a:latin typeface="ＭＳ ゴシック" pitchFamily="49" charset="-128"/>
                <a:ea typeface="ＭＳ ゴシック" pitchFamily="49" charset="-128"/>
              </a:rPr>
              <a:t>1</a:t>
            </a:r>
          </a:p>
        </p:txBody>
      </p:sp>
      <p:sp>
        <p:nvSpPr>
          <p:cNvPr id="274496" name="Oval 64"/>
          <p:cNvSpPr>
            <a:spLocks noChangeArrowheads="1"/>
          </p:cNvSpPr>
          <p:nvPr/>
        </p:nvSpPr>
        <p:spPr bwMode="auto">
          <a:xfrm>
            <a:off x="3218284" y="3929360"/>
            <a:ext cx="414338" cy="414337"/>
          </a:xfrm>
          <a:prstGeom prst="ellipse">
            <a:avLst/>
          </a:prstGeom>
          <a:noFill/>
          <a:ln w="9525">
            <a:solidFill>
              <a:schemeClr val="tx1"/>
            </a:solidFill>
            <a:round/>
            <a:headEnd/>
            <a:tailEnd/>
          </a:ln>
          <a:effectLst/>
        </p:spPr>
        <p:txBody>
          <a:bodyPr wrap="none" anchor="ctr"/>
          <a:lstStyle/>
          <a:p>
            <a:r>
              <a:rPr kumimoji="1" lang="en-US" altLang="ja-JP" sz="1600">
                <a:latin typeface="ＭＳ ゴシック" pitchFamily="49" charset="-128"/>
                <a:ea typeface="ＭＳ ゴシック" pitchFamily="49" charset="-128"/>
              </a:rPr>
              <a:t>2</a:t>
            </a:r>
          </a:p>
        </p:txBody>
      </p:sp>
      <p:sp>
        <p:nvSpPr>
          <p:cNvPr id="274497" name="Oval 65"/>
          <p:cNvSpPr>
            <a:spLocks noChangeArrowheads="1"/>
          </p:cNvSpPr>
          <p:nvPr/>
        </p:nvSpPr>
        <p:spPr bwMode="auto">
          <a:xfrm>
            <a:off x="5029622" y="4446885"/>
            <a:ext cx="414337" cy="414337"/>
          </a:xfrm>
          <a:prstGeom prst="ellipse">
            <a:avLst/>
          </a:prstGeom>
          <a:noFill/>
          <a:ln w="9525">
            <a:solidFill>
              <a:schemeClr val="tx1"/>
            </a:solidFill>
            <a:round/>
            <a:headEnd/>
            <a:tailEnd/>
          </a:ln>
          <a:effectLst/>
        </p:spPr>
        <p:txBody>
          <a:bodyPr wrap="none" anchor="ctr"/>
          <a:lstStyle/>
          <a:p>
            <a:r>
              <a:rPr kumimoji="1" lang="en-US" altLang="ja-JP" sz="1600">
                <a:latin typeface="ＭＳ ゴシック" pitchFamily="49" charset="-128"/>
                <a:ea typeface="ＭＳ ゴシック" pitchFamily="49" charset="-128"/>
              </a:rPr>
              <a:t>4</a:t>
            </a:r>
          </a:p>
        </p:txBody>
      </p:sp>
      <p:sp>
        <p:nvSpPr>
          <p:cNvPr id="274498" name="Text Box 66"/>
          <p:cNvSpPr txBox="1">
            <a:spLocks noChangeArrowheads="1"/>
          </p:cNvSpPr>
          <p:nvPr/>
        </p:nvSpPr>
        <p:spPr bwMode="auto">
          <a:xfrm>
            <a:off x="3891384" y="3567410"/>
            <a:ext cx="690563" cy="336550"/>
          </a:xfrm>
          <a:prstGeom prst="rect">
            <a:avLst/>
          </a:prstGeom>
          <a:noFill/>
          <a:ln w="9525">
            <a:noFill/>
            <a:miter lim="800000"/>
            <a:headEnd/>
            <a:tailEnd/>
          </a:ln>
          <a:effectLst/>
        </p:spPr>
        <p:txBody>
          <a:bodyPr>
            <a:spAutoFit/>
          </a:bodyPr>
          <a:lstStyle/>
          <a:p>
            <a:pPr algn="l">
              <a:spcBef>
                <a:spcPct val="50000"/>
              </a:spcBef>
            </a:pPr>
            <a:r>
              <a:rPr kumimoji="1" lang="en-US" altLang="ja-JP" sz="1600" dirty="0" smtClean="0">
                <a:latin typeface="ＭＳ ゴシック" pitchFamily="49" charset="-128"/>
                <a:ea typeface="ＭＳ ゴシック" pitchFamily="49" charset="-128"/>
              </a:rPr>
              <a:t>C(8</a:t>
            </a:r>
            <a:r>
              <a:rPr kumimoji="1" lang="en-US" altLang="ja-JP" sz="1600" dirty="0">
                <a:latin typeface="ＭＳ ゴシック" pitchFamily="49" charset="-128"/>
                <a:ea typeface="ＭＳ ゴシック" pitchFamily="49" charset="-128"/>
              </a:rPr>
              <a:t>)</a:t>
            </a:r>
          </a:p>
        </p:txBody>
      </p:sp>
      <p:sp>
        <p:nvSpPr>
          <p:cNvPr id="274499" name="Text Box 67"/>
          <p:cNvSpPr txBox="1">
            <a:spLocks noChangeArrowheads="1"/>
          </p:cNvSpPr>
          <p:nvPr/>
        </p:nvSpPr>
        <p:spPr bwMode="auto">
          <a:xfrm>
            <a:off x="2326109" y="3646785"/>
            <a:ext cx="688975" cy="336550"/>
          </a:xfrm>
          <a:prstGeom prst="rect">
            <a:avLst/>
          </a:prstGeom>
          <a:noFill/>
          <a:ln w="9525">
            <a:noFill/>
            <a:miter lim="800000"/>
            <a:headEnd/>
            <a:tailEnd/>
          </a:ln>
          <a:effectLst/>
        </p:spPr>
        <p:txBody>
          <a:bodyPr>
            <a:spAutoFit/>
          </a:bodyPr>
          <a:lstStyle/>
          <a:p>
            <a:pPr algn="l">
              <a:spcBef>
                <a:spcPct val="50000"/>
              </a:spcBef>
            </a:pPr>
            <a:r>
              <a:rPr kumimoji="1" lang="en-US" altLang="ja-JP" sz="1600">
                <a:latin typeface="ＭＳ ゴシック" pitchFamily="49" charset="-128"/>
                <a:ea typeface="ＭＳ ゴシック" pitchFamily="49" charset="-128"/>
              </a:rPr>
              <a:t>A(5)</a:t>
            </a:r>
          </a:p>
        </p:txBody>
      </p:sp>
      <p:sp>
        <p:nvSpPr>
          <p:cNvPr id="274500" name="Text Box 68"/>
          <p:cNvSpPr txBox="1">
            <a:spLocks noChangeArrowheads="1"/>
          </p:cNvSpPr>
          <p:nvPr/>
        </p:nvSpPr>
        <p:spPr bwMode="auto">
          <a:xfrm>
            <a:off x="3891384" y="4394497"/>
            <a:ext cx="690563" cy="336550"/>
          </a:xfrm>
          <a:prstGeom prst="rect">
            <a:avLst/>
          </a:prstGeom>
          <a:noFill/>
          <a:ln w="9525">
            <a:noFill/>
            <a:miter lim="800000"/>
            <a:headEnd/>
            <a:tailEnd/>
          </a:ln>
          <a:effectLst/>
        </p:spPr>
        <p:txBody>
          <a:bodyPr>
            <a:spAutoFit/>
          </a:bodyPr>
          <a:lstStyle/>
          <a:p>
            <a:pPr algn="l">
              <a:spcBef>
                <a:spcPct val="50000"/>
              </a:spcBef>
            </a:pPr>
            <a:r>
              <a:rPr kumimoji="1" lang="en-US" altLang="ja-JP" sz="1600" dirty="0" smtClean="0">
                <a:latin typeface="ＭＳ ゴシック" pitchFamily="49" charset="-128"/>
                <a:ea typeface="ＭＳ ゴシック" pitchFamily="49" charset="-128"/>
              </a:rPr>
              <a:t>D(5</a:t>
            </a:r>
            <a:r>
              <a:rPr kumimoji="1" lang="en-US" altLang="ja-JP" sz="1600" dirty="0">
                <a:latin typeface="ＭＳ ゴシック" pitchFamily="49" charset="-128"/>
                <a:ea typeface="ＭＳ ゴシック" pitchFamily="49" charset="-128"/>
              </a:rPr>
              <a:t>)</a:t>
            </a:r>
          </a:p>
        </p:txBody>
      </p:sp>
      <p:cxnSp>
        <p:nvCxnSpPr>
          <p:cNvPr id="274501" name="AutoShape 69"/>
          <p:cNvCxnSpPr>
            <a:cxnSpLocks noChangeShapeType="1"/>
            <a:stCxn id="274495" idx="6"/>
            <a:endCxn id="274496" idx="2"/>
          </p:cNvCxnSpPr>
          <p:nvPr/>
        </p:nvCxnSpPr>
        <p:spPr bwMode="auto">
          <a:xfrm>
            <a:off x="2034009" y="3810297"/>
            <a:ext cx="1184275" cy="327025"/>
          </a:xfrm>
          <a:prstGeom prst="straightConnector1">
            <a:avLst/>
          </a:prstGeom>
          <a:noFill/>
          <a:ln w="9525">
            <a:solidFill>
              <a:schemeClr val="tx1"/>
            </a:solidFill>
            <a:round/>
            <a:headEnd/>
            <a:tailEnd type="triangle" w="med" len="med"/>
          </a:ln>
          <a:effectLst/>
        </p:spPr>
      </p:cxnSp>
      <p:cxnSp>
        <p:nvCxnSpPr>
          <p:cNvPr id="274502" name="AutoShape 70"/>
          <p:cNvCxnSpPr>
            <a:cxnSpLocks noChangeShapeType="1"/>
            <a:stCxn id="274496" idx="6"/>
            <a:endCxn id="274503" idx="2"/>
          </p:cNvCxnSpPr>
          <p:nvPr/>
        </p:nvCxnSpPr>
        <p:spPr bwMode="auto">
          <a:xfrm flipV="1">
            <a:off x="3632622" y="3722985"/>
            <a:ext cx="1346200" cy="414337"/>
          </a:xfrm>
          <a:prstGeom prst="straightConnector1">
            <a:avLst/>
          </a:prstGeom>
          <a:noFill/>
          <a:ln w="9525">
            <a:solidFill>
              <a:schemeClr val="tx1"/>
            </a:solidFill>
            <a:round/>
            <a:headEnd/>
            <a:tailEnd type="triangle" w="med" len="med"/>
          </a:ln>
          <a:effectLst/>
        </p:spPr>
      </p:cxnSp>
      <p:sp>
        <p:nvSpPr>
          <p:cNvPr id="274503" name="Oval 71"/>
          <p:cNvSpPr>
            <a:spLocks noChangeArrowheads="1"/>
          </p:cNvSpPr>
          <p:nvPr/>
        </p:nvSpPr>
        <p:spPr bwMode="auto">
          <a:xfrm>
            <a:off x="4978822" y="3515022"/>
            <a:ext cx="414337" cy="414338"/>
          </a:xfrm>
          <a:prstGeom prst="ellipse">
            <a:avLst/>
          </a:prstGeom>
          <a:noFill/>
          <a:ln w="9525">
            <a:solidFill>
              <a:schemeClr val="tx1"/>
            </a:solidFill>
            <a:round/>
            <a:headEnd/>
            <a:tailEnd/>
          </a:ln>
          <a:effectLst/>
        </p:spPr>
        <p:txBody>
          <a:bodyPr wrap="none" anchor="ctr"/>
          <a:lstStyle/>
          <a:p>
            <a:r>
              <a:rPr kumimoji="1" lang="en-US" altLang="ja-JP" sz="1600">
                <a:latin typeface="ＭＳ ゴシック" pitchFamily="49" charset="-128"/>
                <a:ea typeface="ＭＳ ゴシック" pitchFamily="49" charset="-128"/>
              </a:rPr>
              <a:t>3</a:t>
            </a:r>
          </a:p>
        </p:txBody>
      </p:sp>
      <p:cxnSp>
        <p:nvCxnSpPr>
          <p:cNvPr id="274504" name="AutoShape 72"/>
          <p:cNvCxnSpPr>
            <a:cxnSpLocks noChangeShapeType="1"/>
            <a:stCxn id="274496" idx="6"/>
            <a:endCxn id="274497" idx="2"/>
          </p:cNvCxnSpPr>
          <p:nvPr/>
        </p:nvCxnSpPr>
        <p:spPr bwMode="auto">
          <a:xfrm>
            <a:off x="3632622" y="4137322"/>
            <a:ext cx="1397000" cy="517525"/>
          </a:xfrm>
          <a:prstGeom prst="straightConnector1">
            <a:avLst/>
          </a:prstGeom>
          <a:noFill/>
          <a:ln w="9525">
            <a:solidFill>
              <a:schemeClr val="tx1"/>
            </a:solidFill>
            <a:round/>
            <a:headEnd/>
            <a:tailEnd type="triangle" w="med" len="med"/>
          </a:ln>
          <a:effectLst/>
        </p:spPr>
      </p:cxnSp>
      <p:sp>
        <p:nvSpPr>
          <p:cNvPr id="274505" name="Oval 73"/>
          <p:cNvSpPr>
            <a:spLocks noChangeArrowheads="1"/>
          </p:cNvSpPr>
          <p:nvPr/>
        </p:nvSpPr>
        <p:spPr bwMode="auto">
          <a:xfrm>
            <a:off x="1665709" y="4446885"/>
            <a:ext cx="414338" cy="414337"/>
          </a:xfrm>
          <a:prstGeom prst="ellipse">
            <a:avLst/>
          </a:prstGeom>
          <a:noFill/>
          <a:ln w="9525">
            <a:solidFill>
              <a:schemeClr val="tx1"/>
            </a:solidFill>
            <a:round/>
            <a:headEnd/>
            <a:tailEnd/>
          </a:ln>
          <a:effectLst/>
        </p:spPr>
        <p:txBody>
          <a:bodyPr wrap="none" anchor="ctr"/>
          <a:lstStyle/>
          <a:p>
            <a:r>
              <a:rPr kumimoji="1" lang="en-US" altLang="ja-JP" sz="1600">
                <a:latin typeface="ＭＳ ゴシック" pitchFamily="49" charset="-128"/>
                <a:ea typeface="ＭＳ ゴシック" pitchFamily="49" charset="-128"/>
              </a:rPr>
              <a:t>5</a:t>
            </a:r>
          </a:p>
        </p:txBody>
      </p:sp>
      <p:sp>
        <p:nvSpPr>
          <p:cNvPr id="274506" name="Text Box 74"/>
          <p:cNvSpPr txBox="1">
            <a:spLocks noChangeArrowheads="1"/>
          </p:cNvSpPr>
          <p:nvPr/>
        </p:nvSpPr>
        <p:spPr bwMode="auto">
          <a:xfrm>
            <a:off x="2419772" y="4464347"/>
            <a:ext cx="688975" cy="336550"/>
          </a:xfrm>
          <a:prstGeom prst="rect">
            <a:avLst/>
          </a:prstGeom>
          <a:noFill/>
          <a:ln w="9525">
            <a:noFill/>
            <a:miter lim="800000"/>
            <a:headEnd/>
            <a:tailEnd/>
          </a:ln>
          <a:effectLst/>
        </p:spPr>
        <p:txBody>
          <a:bodyPr>
            <a:spAutoFit/>
          </a:bodyPr>
          <a:lstStyle/>
          <a:p>
            <a:pPr algn="l">
              <a:spcBef>
                <a:spcPct val="50000"/>
              </a:spcBef>
            </a:pPr>
            <a:r>
              <a:rPr kumimoji="1" lang="en-US" altLang="ja-JP" sz="1600" dirty="0" smtClean="0">
                <a:latin typeface="ＭＳ ゴシック" pitchFamily="49" charset="-128"/>
                <a:ea typeface="ＭＳ ゴシック" pitchFamily="49" charset="-128"/>
              </a:rPr>
              <a:t>B(8</a:t>
            </a:r>
            <a:r>
              <a:rPr kumimoji="1" lang="en-US" altLang="ja-JP" sz="1600" dirty="0">
                <a:latin typeface="ＭＳ ゴシック" pitchFamily="49" charset="-128"/>
                <a:ea typeface="ＭＳ ゴシック" pitchFamily="49" charset="-128"/>
              </a:rPr>
              <a:t>)</a:t>
            </a:r>
          </a:p>
        </p:txBody>
      </p:sp>
      <p:cxnSp>
        <p:nvCxnSpPr>
          <p:cNvPr id="274507" name="AutoShape 75"/>
          <p:cNvCxnSpPr>
            <a:cxnSpLocks noChangeShapeType="1"/>
            <a:stCxn id="274505" idx="6"/>
            <a:endCxn id="274496" idx="2"/>
          </p:cNvCxnSpPr>
          <p:nvPr/>
        </p:nvCxnSpPr>
        <p:spPr bwMode="auto">
          <a:xfrm flipV="1">
            <a:off x="2080047" y="4137322"/>
            <a:ext cx="1138237" cy="517525"/>
          </a:xfrm>
          <a:prstGeom prst="straightConnector1">
            <a:avLst/>
          </a:prstGeom>
          <a:noFill/>
          <a:ln w="9525">
            <a:solidFill>
              <a:schemeClr val="tx1"/>
            </a:solidFill>
            <a:round/>
            <a:headEnd/>
            <a:tailEnd type="triangle" w="med" len="med"/>
          </a:ln>
          <a:effectLst/>
        </p:spPr>
      </p:cxnSp>
      <p:sp>
        <p:nvSpPr>
          <p:cNvPr id="274509" name="AutoShape 77"/>
          <p:cNvSpPr>
            <a:spLocks/>
          </p:cNvSpPr>
          <p:nvPr/>
        </p:nvSpPr>
        <p:spPr bwMode="auto">
          <a:xfrm>
            <a:off x="323528" y="5013176"/>
            <a:ext cx="2646486" cy="709042"/>
          </a:xfrm>
          <a:prstGeom prst="borderCallout2">
            <a:avLst>
              <a:gd name="adj1" fmla="val 35660"/>
              <a:gd name="adj2" fmla="val 94405"/>
              <a:gd name="adj3" fmla="val 34259"/>
              <a:gd name="adj4" fmla="val 107606"/>
              <a:gd name="adj5" fmla="val -84669"/>
              <a:gd name="adj6" fmla="val 114839"/>
            </a:avLst>
          </a:prstGeom>
          <a:noFill/>
          <a:ln w="28575">
            <a:solidFill>
              <a:srgbClr val="FF0000"/>
            </a:solidFill>
            <a:miter lim="800000"/>
            <a:headEnd/>
            <a:tailEnd type="triangle" w="med" len="med"/>
          </a:ln>
          <a:effectLst/>
        </p:spPr>
        <p:txBody>
          <a:bodyPr anchor="ctr"/>
          <a:lstStyle/>
          <a:p>
            <a:r>
              <a:rPr lang="en-US" altLang="ja-JP" sz="1600" b="1" dirty="0" smtClean="0">
                <a:solidFill>
                  <a:srgbClr val="FF0000"/>
                </a:solidFill>
                <a:ea typeface="HG丸ｺﾞｼｯｸM-PRO" pitchFamily="50" charset="-128"/>
              </a:rPr>
              <a:t>A,B</a:t>
            </a:r>
            <a:r>
              <a:rPr lang="ja-JP" altLang="en-US" sz="1600" b="1" dirty="0" smtClean="0">
                <a:solidFill>
                  <a:srgbClr val="FF0000"/>
                </a:solidFill>
                <a:ea typeface="HG丸ｺﾞｼｯｸM-PRO" pitchFamily="50" charset="-128"/>
              </a:rPr>
              <a:t>は</a:t>
            </a:r>
            <a:r>
              <a:rPr lang="en-US" altLang="ja-JP" sz="1600" b="1" dirty="0" smtClean="0">
                <a:solidFill>
                  <a:srgbClr val="FF0000"/>
                </a:solidFill>
                <a:ea typeface="HG丸ｺﾞｼｯｸM-PRO" pitchFamily="50" charset="-128"/>
              </a:rPr>
              <a:t>13</a:t>
            </a:r>
            <a:r>
              <a:rPr lang="ja-JP" altLang="en-US" sz="1600" b="1" dirty="0" smtClean="0">
                <a:solidFill>
                  <a:srgbClr val="FF0000"/>
                </a:solidFill>
                <a:ea typeface="HG丸ｺﾞｼｯｸM-PRO" pitchFamily="50" charset="-128"/>
              </a:rPr>
              <a:t>までに</a:t>
            </a:r>
            <a:endParaRPr lang="ja-JP" altLang="en-US" sz="1600" b="1" dirty="0">
              <a:solidFill>
                <a:srgbClr val="FF0000"/>
              </a:solidFill>
              <a:ea typeface="HG丸ｺﾞｼｯｸM-PRO" pitchFamily="50" charset="-128"/>
            </a:endParaRPr>
          </a:p>
          <a:p>
            <a:r>
              <a:rPr lang="ja-JP" altLang="en-US" sz="1600" b="1" dirty="0" smtClean="0">
                <a:solidFill>
                  <a:srgbClr val="FF0000"/>
                </a:solidFill>
                <a:ea typeface="HG丸ｺﾞｼｯｸM-PRO" pitchFamily="50" charset="-128"/>
              </a:rPr>
              <a:t>終わらなければ</a:t>
            </a:r>
            <a:r>
              <a:rPr lang="ja-JP" altLang="en-US" sz="1600" b="1" dirty="0">
                <a:solidFill>
                  <a:srgbClr val="FF0000"/>
                </a:solidFill>
                <a:ea typeface="HG丸ｺﾞｼｯｸM-PRO" pitchFamily="50" charset="-128"/>
              </a:rPr>
              <a:t>いけない</a:t>
            </a:r>
          </a:p>
        </p:txBody>
      </p:sp>
      <p:sp>
        <p:nvSpPr>
          <p:cNvPr id="274510" name="AutoShape 78"/>
          <p:cNvSpPr>
            <a:spLocks/>
          </p:cNvSpPr>
          <p:nvPr/>
        </p:nvSpPr>
        <p:spPr bwMode="auto">
          <a:xfrm>
            <a:off x="6156176" y="2492896"/>
            <a:ext cx="2376488" cy="646559"/>
          </a:xfrm>
          <a:prstGeom prst="borderCallout2">
            <a:avLst>
              <a:gd name="adj1" fmla="val 49660"/>
              <a:gd name="adj2" fmla="val 5157"/>
              <a:gd name="adj3" fmla="val 52174"/>
              <a:gd name="adj4" fmla="val -59000"/>
              <a:gd name="adj5" fmla="val 152396"/>
              <a:gd name="adj6" fmla="val -80363"/>
            </a:avLst>
          </a:prstGeom>
          <a:noFill/>
          <a:ln w="28575">
            <a:solidFill>
              <a:srgbClr val="FF0000"/>
            </a:solidFill>
            <a:miter lim="800000"/>
            <a:headEnd/>
            <a:tailEnd type="triangle" w="med" len="med"/>
          </a:ln>
          <a:effectLst/>
        </p:spPr>
        <p:txBody>
          <a:bodyPr anchor="ctr"/>
          <a:lstStyle/>
          <a:p>
            <a:r>
              <a:rPr lang="en-US" altLang="ja-JP" sz="1600" b="1" dirty="0" smtClean="0">
                <a:solidFill>
                  <a:srgbClr val="FF0000"/>
                </a:solidFill>
                <a:ea typeface="HG丸ｺﾞｼｯｸM-PRO" pitchFamily="50" charset="-128"/>
              </a:rPr>
              <a:t>C</a:t>
            </a:r>
            <a:r>
              <a:rPr lang="ja-JP" altLang="en-US" sz="1600" b="1" dirty="0" smtClean="0">
                <a:solidFill>
                  <a:srgbClr val="FF0000"/>
                </a:solidFill>
                <a:ea typeface="HG丸ｺﾞｼｯｸM-PRO" pitchFamily="50" charset="-128"/>
              </a:rPr>
              <a:t>は</a:t>
            </a:r>
            <a:r>
              <a:rPr lang="en-US" altLang="ja-JP" sz="1600" b="1" dirty="0">
                <a:solidFill>
                  <a:srgbClr val="FF0000"/>
                </a:solidFill>
                <a:ea typeface="HG丸ｺﾞｼｯｸM-PRO" pitchFamily="50" charset="-128"/>
              </a:rPr>
              <a:t>13</a:t>
            </a:r>
            <a:r>
              <a:rPr lang="ja-JP" altLang="en-US" sz="1600" b="1" dirty="0">
                <a:solidFill>
                  <a:srgbClr val="FF0000"/>
                </a:solidFill>
                <a:ea typeface="HG丸ｺﾞｼｯｸM-PRO" pitchFamily="50" charset="-128"/>
              </a:rPr>
              <a:t>までに</a:t>
            </a:r>
          </a:p>
          <a:p>
            <a:r>
              <a:rPr lang="ja-JP" altLang="en-US" sz="1600" b="1" dirty="0">
                <a:solidFill>
                  <a:srgbClr val="FF0000"/>
                </a:solidFill>
                <a:ea typeface="HG丸ｺﾞｼｯｸM-PRO" pitchFamily="50" charset="-128"/>
              </a:rPr>
              <a:t>始めなければいけない</a:t>
            </a:r>
          </a:p>
        </p:txBody>
      </p:sp>
      <p:sp>
        <p:nvSpPr>
          <p:cNvPr id="274512" name="Oval 80"/>
          <p:cNvSpPr>
            <a:spLocks noChangeArrowheads="1"/>
          </p:cNvSpPr>
          <p:nvPr/>
        </p:nvSpPr>
        <p:spPr bwMode="auto">
          <a:xfrm>
            <a:off x="5667797" y="3467397"/>
            <a:ext cx="1212850" cy="434975"/>
          </a:xfrm>
          <a:prstGeom prst="ellipse">
            <a:avLst/>
          </a:prstGeom>
          <a:noFill/>
          <a:ln w="9525">
            <a:solidFill>
              <a:srgbClr val="FF0000"/>
            </a:solidFill>
            <a:round/>
            <a:headEnd/>
            <a:tailEnd/>
          </a:ln>
          <a:effectLst/>
        </p:spPr>
        <p:txBody>
          <a:bodyPr wrap="none" anchor="ctr"/>
          <a:lstStyle/>
          <a:p>
            <a:endParaRPr lang="ja-JP" altLang="en-US"/>
          </a:p>
        </p:txBody>
      </p:sp>
      <p:sp>
        <p:nvSpPr>
          <p:cNvPr id="274513" name="Oval 81"/>
          <p:cNvSpPr>
            <a:spLocks noChangeArrowheads="1"/>
          </p:cNvSpPr>
          <p:nvPr/>
        </p:nvSpPr>
        <p:spPr bwMode="auto">
          <a:xfrm>
            <a:off x="3827884" y="3542010"/>
            <a:ext cx="692150" cy="434975"/>
          </a:xfrm>
          <a:prstGeom prst="ellipse">
            <a:avLst/>
          </a:prstGeom>
          <a:noFill/>
          <a:ln w="9525">
            <a:solidFill>
              <a:srgbClr val="FF0000"/>
            </a:solidFill>
            <a:round/>
            <a:headEnd/>
            <a:tailEnd/>
          </a:ln>
          <a:effectLst/>
        </p:spPr>
        <p:txBody>
          <a:bodyPr wrap="none" anchor="ctr"/>
          <a:lstStyle/>
          <a:p>
            <a:endParaRPr lang="ja-JP" altLang="en-US"/>
          </a:p>
        </p:txBody>
      </p:sp>
      <p:sp>
        <p:nvSpPr>
          <p:cNvPr id="274515" name="Oval 83"/>
          <p:cNvSpPr>
            <a:spLocks noChangeArrowheads="1"/>
          </p:cNvSpPr>
          <p:nvPr/>
        </p:nvSpPr>
        <p:spPr bwMode="auto">
          <a:xfrm>
            <a:off x="5731297" y="4434185"/>
            <a:ext cx="1212850" cy="434975"/>
          </a:xfrm>
          <a:prstGeom prst="ellipse">
            <a:avLst/>
          </a:prstGeom>
          <a:noFill/>
          <a:ln w="9525">
            <a:solidFill>
              <a:srgbClr val="FF0000"/>
            </a:solidFill>
            <a:round/>
            <a:headEnd/>
            <a:tailEnd/>
          </a:ln>
          <a:effectLst/>
        </p:spPr>
        <p:txBody>
          <a:bodyPr wrap="none" anchor="ctr"/>
          <a:lstStyle/>
          <a:p>
            <a:endParaRPr lang="ja-JP" altLang="ja-JP">
              <a:solidFill>
                <a:srgbClr val="FF3300"/>
              </a:solidFill>
            </a:endParaRPr>
          </a:p>
        </p:txBody>
      </p:sp>
      <p:sp>
        <p:nvSpPr>
          <p:cNvPr id="274516" name="Oval 84"/>
          <p:cNvSpPr>
            <a:spLocks noChangeArrowheads="1"/>
          </p:cNvSpPr>
          <p:nvPr/>
        </p:nvSpPr>
        <p:spPr bwMode="auto">
          <a:xfrm>
            <a:off x="3773909" y="4370685"/>
            <a:ext cx="692150" cy="434975"/>
          </a:xfrm>
          <a:prstGeom prst="ellipse">
            <a:avLst/>
          </a:prstGeom>
          <a:noFill/>
          <a:ln w="9525">
            <a:solidFill>
              <a:srgbClr val="FF0000"/>
            </a:solidFill>
            <a:round/>
            <a:headEnd/>
            <a:tailEnd/>
          </a:ln>
          <a:effectLst/>
        </p:spPr>
        <p:txBody>
          <a:bodyPr wrap="none" anchor="ctr"/>
          <a:lstStyle/>
          <a:p>
            <a:endParaRPr lang="ja-JP" altLang="en-US"/>
          </a:p>
        </p:txBody>
      </p:sp>
      <p:sp>
        <p:nvSpPr>
          <p:cNvPr id="31" name="AutoShape 78"/>
          <p:cNvSpPr>
            <a:spLocks/>
          </p:cNvSpPr>
          <p:nvPr/>
        </p:nvSpPr>
        <p:spPr bwMode="auto">
          <a:xfrm>
            <a:off x="6228184" y="5013176"/>
            <a:ext cx="2376488" cy="646559"/>
          </a:xfrm>
          <a:prstGeom prst="borderCallout2">
            <a:avLst>
              <a:gd name="adj1" fmla="val 49660"/>
              <a:gd name="adj2" fmla="val 5157"/>
              <a:gd name="adj3" fmla="val 52174"/>
              <a:gd name="adj4" fmla="val -59000"/>
              <a:gd name="adj5" fmla="val -21362"/>
              <a:gd name="adj6" fmla="val -81442"/>
            </a:avLst>
          </a:prstGeom>
          <a:noFill/>
          <a:ln w="28575">
            <a:solidFill>
              <a:srgbClr val="FF0000"/>
            </a:solidFill>
            <a:miter lim="800000"/>
            <a:headEnd/>
            <a:tailEnd type="triangle" w="med" len="med"/>
          </a:ln>
          <a:effectLst/>
        </p:spPr>
        <p:txBody>
          <a:bodyPr anchor="ctr"/>
          <a:lstStyle/>
          <a:p>
            <a:r>
              <a:rPr lang="en-US" altLang="ja-JP" sz="1600" b="1" dirty="0" smtClean="0">
                <a:solidFill>
                  <a:srgbClr val="FF0000"/>
                </a:solidFill>
                <a:ea typeface="HG丸ｺﾞｼｯｸM-PRO" pitchFamily="50" charset="-128"/>
              </a:rPr>
              <a:t>D</a:t>
            </a:r>
            <a:r>
              <a:rPr lang="ja-JP" altLang="en-US" sz="1600" b="1" dirty="0" smtClean="0">
                <a:solidFill>
                  <a:srgbClr val="FF0000"/>
                </a:solidFill>
                <a:ea typeface="HG丸ｺﾞｼｯｸM-PRO" pitchFamily="50" charset="-128"/>
              </a:rPr>
              <a:t>は</a:t>
            </a:r>
            <a:r>
              <a:rPr lang="en-US" altLang="ja-JP" sz="1600" b="1" dirty="0" smtClean="0">
                <a:solidFill>
                  <a:srgbClr val="FF0000"/>
                </a:solidFill>
                <a:ea typeface="HG丸ｺﾞｼｯｸM-PRO" pitchFamily="50" charset="-128"/>
              </a:rPr>
              <a:t>14</a:t>
            </a:r>
            <a:r>
              <a:rPr lang="ja-JP" altLang="en-US" sz="1600" b="1" dirty="0" smtClean="0">
                <a:solidFill>
                  <a:srgbClr val="FF0000"/>
                </a:solidFill>
                <a:ea typeface="HG丸ｺﾞｼｯｸM-PRO" pitchFamily="50" charset="-128"/>
              </a:rPr>
              <a:t>までに</a:t>
            </a:r>
            <a:endParaRPr lang="ja-JP" altLang="en-US" sz="1600" b="1" dirty="0">
              <a:solidFill>
                <a:srgbClr val="FF0000"/>
              </a:solidFill>
              <a:ea typeface="HG丸ｺﾞｼｯｸM-PRO" pitchFamily="50" charset="-128"/>
            </a:endParaRPr>
          </a:p>
          <a:p>
            <a:r>
              <a:rPr lang="ja-JP" altLang="en-US" sz="1600" b="1" dirty="0">
                <a:solidFill>
                  <a:srgbClr val="FF0000"/>
                </a:solidFill>
                <a:ea typeface="HG丸ｺﾞｼｯｸM-PRO" pitchFamily="50" charset="-128"/>
              </a:rPr>
              <a:t>始めなければいけない</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2D8757B2-E068-4EF9-BCDE-FF4296BBA288}" type="slidenum">
              <a:rPr lang="en-US" altLang="ja-JP"/>
              <a:pPr/>
              <a:t>33</a:t>
            </a:fld>
            <a:endParaRPr lang="en-US" altLang="ja-JP"/>
          </a:p>
        </p:txBody>
      </p:sp>
      <p:sp>
        <p:nvSpPr>
          <p:cNvPr id="290818" name="Rectangle 2"/>
          <p:cNvSpPr>
            <a:spLocks noGrp="1" noChangeArrowheads="1"/>
          </p:cNvSpPr>
          <p:nvPr>
            <p:ph type="title"/>
          </p:nvPr>
        </p:nvSpPr>
        <p:spPr/>
        <p:txBody>
          <a:bodyPr/>
          <a:lstStyle/>
          <a:p>
            <a:r>
              <a:rPr lang="ja-JP" altLang="en-US" dirty="0"/>
              <a:t>ＰＥＲＴ計算 </a:t>
            </a:r>
            <a:r>
              <a:rPr lang="en-US" altLang="ja-JP" dirty="0"/>
              <a:t>(2) </a:t>
            </a:r>
            <a:r>
              <a:rPr lang="ja-JP" altLang="en-US" dirty="0"/>
              <a:t>最遅完了時刻</a:t>
            </a:r>
          </a:p>
        </p:txBody>
      </p:sp>
      <p:sp>
        <p:nvSpPr>
          <p:cNvPr id="290819" name="Rectangle 3"/>
          <p:cNvSpPr>
            <a:spLocks noGrp="1" noChangeArrowheads="1"/>
          </p:cNvSpPr>
          <p:nvPr>
            <p:ph type="body" idx="1"/>
          </p:nvPr>
        </p:nvSpPr>
        <p:spPr>
          <a:xfrm>
            <a:off x="685800" y="1676400"/>
            <a:ext cx="7766050" cy="4419600"/>
          </a:xfrm>
        </p:spPr>
        <p:txBody>
          <a:bodyPr/>
          <a:lstStyle/>
          <a:p>
            <a:r>
              <a:rPr lang="ja-JP" altLang="en-US" dirty="0"/>
              <a:t>プロジェクト完了点ノードの最遅完了</a:t>
            </a:r>
            <a:r>
              <a:rPr lang="ja-JP" altLang="en-US" dirty="0" smtClean="0"/>
              <a:t>時刻</a:t>
            </a:r>
            <a:r>
              <a:rPr lang="ja-JP" altLang="en-US" dirty="0"/>
              <a:t>を</a:t>
            </a:r>
            <a:r>
              <a:rPr lang="ja-JP" altLang="en-US" dirty="0" smtClean="0"/>
              <a:t>その</a:t>
            </a:r>
            <a:r>
              <a:rPr lang="ja-JP" altLang="en-US" dirty="0"/>
              <a:t>ノードの最早開始時刻とする</a:t>
            </a:r>
          </a:p>
          <a:p>
            <a:r>
              <a:rPr lang="ja-JP" altLang="en-US" dirty="0"/>
              <a:t>プロジェクト開始点の最遅完了時刻は０になるはず</a:t>
            </a:r>
          </a:p>
          <a:p>
            <a:pPr lvl="1"/>
            <a:r>
              <a:rPr lang="ja-JP" altLang="en-US" dirty="0"/>
              <a:t>プロジェクト開始点の最遅完了時刻</a:t>
            </a:r>
          </a:p>
          <a:p>
            <a:pPr lvl="1">
              <a:buFont typeface="Wingdings" pitchFamily="2" charset="2"/>
              <a:buNone/>
            </a:pPr>
            <a:r>
              <a:rPr lang="ja-JP" altLang="en-US" dirty="0"/>
              <a:t>　　＝　プロジェクトを開始できる時刻　＝　０</a:t>
            </a:r>
          </a:p>
          <a:p>
            <a:pPr lvl="1"/>
            <a:r>
              <a:rPr lang="ja-JP" altLang="en-US" dirty="0"/>
              <a:t>０になっていなければ、</a:t>
            </a:r>
          </a:p>
          <a:p>
            <a:pPr lvl="1">
              <a:buFont typeface="Wingdings" pitchFamily="2" charset="2"/>
              <a:buNone/>
            </a:pPr>
            <a:r>
              <a:rPr lang="ja-JP" altLang="en-US" dirty="0"/>
              <a:t>　　　</a:t>
            </a:r>
            <a:r>
              <a:rPr lang="ja-JP" altLang="en-US" dirty="0">
                <a:sym typeface="Wingdings" pitchFamily="2" charset="2"/>
              </a:rPr>
              <a:t>　</a:t>
            </a:r>
            <a:r>
              <a:rPr lang="ja-JP" altLang="en-US" dirty="0"/>
              <a:t>プロジェクトの所要時間が短縮できる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34E93CA4-95D2-4C8D-9C0B-0294D144E832}" type="slidenum">
              <a:rPr lang="en-US" altLang="ja-JP"/>
              <a:pPr/>
              <a:t>34</a:t>
            </a:fld>
            <a:endParaRPr lang="en-US" altLang="ja-JP"/>
          </a:p>
        </p:txBody>
      </p:sp>
      <p:sp>
        <p:nvSpPr>
          <p:cNvPr id="268290" name="Rectangle 2"/>
          <p:cNvSpPr>
            <a:spLocks noGrp="1" noChangeArrowheads="1"/>
          </p:cNvSpPr>
          <p:nvPr>
            <p:ph type="title"/>
          </p:nvPr>
        </p:nvSpPr>
        <p:spPr/>
        <p:txBody>
          <a:bodyPr/>
          <a:lstStyle/>
          <a:p>
            <a:r>
              <a:rPr lang="ja-JP" altLang="en-US" dirty="0"/>
              <a:t>最早開始時刻と最遅完了時刻</a:t>
            </a:r>
          </a:p>
        </p:txBody>
      </p:sp>
      <p:sp>
        <p:nvSpPr>
          <p:cNvPr id="268291" name="Rectangle 3"/>
          <p:cNvSpPr>
            <a:spLocks noGrp="1" noChangeArrowheads="1"/>
          </p:cNvSpPr>
          <p:nvPr>
            <p:ph type="body" idx="1"/>
          </p:nvPr>
        </p:nvSpPr>
        <p:spPr/>
        <p:txBody>
          <a:bodyPr/>
          <a:lstStyle/>
          <a:p>
            <a:r>
              <a:rPr lang="ja-JP" altLang="en-US" dirty="0"/>
              <a:t>最早開始時刻</a:t>
            </a:r>
            <a:r>
              <a:rPr lang="en-US" altLang="ja-JP" dirty="0"/>
              <a:t>―</a:t>
            </a:r>
            <a:r>
              <a:rPr lang="ja-JP" altLang="en-US" dirty="0"/>
              <a:t>それ以降いつでも後続の作業を開始することができる</a:t>
            </a:r>
          </a:p>
          <a:p>
            <a:pPr lvl="1"/>
            <a:r>
              <a:rPr lang="ja-JP" altLang="en-US" dirty="0"/>
              <a:t>しかしいつまでも開始を延ばすわけには行かない</a:t>
            </a:r>
          </a:p>
          <a:p>
            <a:pPr lvl="1">
              <a:buFont typeface="Wingdings" pitchFamily="2" charset="2"/>
              <a:buNone/>
            </a:pPr>
            <a:r>
              <a:rPr lang="ja-JP" altLang="en-US" dirty="0">
                <a:solidFill>
                  <a:srgbClr val="FF0000"/>
                </a:solidFill>
              </a:rPr>
              <a:t>なぜならば</a:t>
            </a:r>
          </a:p>
          <a:p>
            <a:r>
              <a:rPr lang="ja-JP" altLang="en-US" dirty="0"/>
              <a:t>最遅完了時刻</a:t>
            </a:r>
            <a:r>
              <a:rPr lang="en-US" altLang="ja-JP" dirty="0"/>
              <a:t>―</a:t>
            </a:r>
            <a:r>
              <a:rPr lang="ja-JP" altLang="en-US" dirty="0"/>
              <a:t>その時刻に開始しないとプロジェクトが予定通り完了しない作業がある</a:t>
            </a:r>
            <a:endParaRPr lang="ja-JP" altLang="en-US" dirty="0">
              <a:solidFill>
                <a:srgbClr val="FF0000"/>
              </a:solidFill>
            </a:endParaRPr>
          </a:p>
        </p:txBody>
      </p:sp>
      <p:sp>
        <p:nvSpPr>
          <p:cNvPr id="268292" name="Text Box 4"/>
          <p:cNvSpPr txBox="1">
            <a:spLocks noChangeArrowheads="1"/>
          </p:cNvSpPr>
          <p:nvPr/>
        </p:nvSpPr>
        <p:spPr bwMode="auto">
          <a:xfrm>
            <a:off x="2195736" y="4797152"/>
            <a:ext cx="4679950" cy="861774"/>
          </a:xfrm>
          <a:prstGeom prst="rect">
            <a:avLst/>
          </a:prstGeom>
          <a:noFill/>
          <a:ln w="9525">
            <a:solidFill>
              <a:srgbClr val="FF0000"/>
            </a:solidFill>
            <a:miter lim="800000"/>
            <a:headEnd/>
            <a:tailEnd/>
          </a:ln>
          <a:effectLst/>
        </p:spPr>
        <p:txBody>
          <a:bodyPr>
            <a:spAutoFit/>
          </a:bodyPr>
          <a:lstStyle/>
          <a:p>
            <a:pPr>
              <a:spcBef>
                <a:spcPct val="50000"/>
              </a:spcBef>
            </a:pPr>
            <a:r>
              <a:rPr lang="ja-JP" altLang="en-US" sz="2000" b="1" dirty="0" smtClean="0">
                <a:solidFill>
                  <a:srgbClr val="FF0000"/>
                </a:solidFill>
                <a:latin typeface="ＭＳ ゴシック" pitchFamily="49" charset="-128"/>
                <a:ea typeface="ＭＳ ゴシック" pitchFamily="49" charset="-128"/>
              </a:rPr>
              <a:t>ノード毎に</a:t>
            </a:r>
            <a:endParaRPr lang="en-US" altLang="ja-JP" sz="2000" b="1" dirty="0" smtClean="0">
              <a:solidFill>
                <a:srgbClr val="FF0000"/>
              </a:solidFill>
              <a:latin typeface="ＭＳ ゴシック" pitchFamily="49" charset="-128"/>
              <a:ea typeface="ＭＳ ゴシック" pitchFamily="49" charset="-128"/>
            </a:endParaRPr>
          </a:p>
          <a:p>
            <a:pPr>
              <a:spcBef>
                <a:spcPct val="50000"/>
              </a:spcBef>
            </a:pPr>
            <a:r>
              <a:rPr lang="ja-JP" altLang="en-US" sz="2000" b="1" dirty="0" smtClean="0">
                <a:solidFill>
                  <a:srgbClr val="FF0000"/>
                </a:solidFill>
                <a:latin typeface="ＭＳ ゴシック" pitchFamily="49" charset="-128"/>
                <a:ea typeface="ＭＳ ゴシック" pitchFamily="49" charset="-128"/>
              </a:rPr>
              <a:t>最早</a:t>
            </a:r>
            <a:r>
              <a:rPr lang="ja-JP" altLang="en-US" sz="2000" b="1" dirty="0">
                <a:solidFill>
                  <a:srgbClr val="FF0000"/>
                </a:solidFill>
                <a:latin typeface="ＭＳ ゴシック" pitchFamily="49" charset="-128"/>
                <a:ea typeface="ＭＳ ゴシック" pitchFamily="49" charset="-128"/>
              </a:rPr>
              <a:t>開始時刻　≦　最遅完了時刻</a:t>
            </a:r>
          </a:p>
        </p:txBody>
      </p:sp>
      <p:sp>
        <p:nvSpPr>
          <p:cNvPr id="7" name="テキスト ボックス 6"/>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178</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64F73DB3-A454-4051-AD14-0E8D2A9C324E}" type="slidenum">
              <a:rPr lang="en-US" altLang="ja-JP"/>
              <a:pPr/>
              <a:t>35</a:t>
            </a:fld>
            <a:endParaRPr lang="en-US" altLang="ja-JP"/>
          </a:p>
        </p:txBody>
      </p:sp>
      <p:sp>
        <p:nvSpPr>
          <p:cNvPr id="317442" name="Rectangle 2"/>
          <p:cNvSpPr>
            <a:spLocks noGrp="1" noChangeArrowheads="1"/>
          </p:cNvSpPr>
          <p:nvPr>
            <p:ph type="title"/>
          </p:nvPr>
        </p:nvSpPr>
        <p:spPr/>
        <p:txBody>
          <a:bodyPr/>
          <a:lstStyle/>
          <a:p>
            <a:r>
              <a:rPr lang="ja-JP" altLang="en-US" sz="2800" dirty="0"/>
              <a:t>「ノードの」最早開始時刻・最遅完了時刻</a:t>
            </a:r>
          </a:p>
        </p:txBody>
      </p:sp>
      <p:sp>
        <p:nvSpPr>
          <p:cNvPr id="317443" name="Rectangle 3"/>
          <p:cNvSpPr>
            <a:spLocks noGrp="1" noChangeArrowheads="1"/>
          </p:cNvSpPr>
          <p:nvPr>
            <p:ph type="body" idx="1"/>
          </p:nvPr>
        </p:nvSpPr>
        <p:spPr/>
        <p:txBody>
          <a:bodyPr/>
          <a:lstStyle/>
          <a:p>
            <a:r>
              <a:rPr lang="ja-JP" altLang="en-US" sz="2000"/>
              <a:t>あるノードを始点とするすべての作業の最早開始時刻はすべて同じ。</a:t>
            </a:r>
          </a:p>
          <a:p>
            <a:r>
              <a:rPr lang="ja-JP" altLang="en-US" sz="2000"/>
              <a:t>あるノードを終点とするすべての作業の最遅完了時刻はすべて同じ。</a:t>
            </a:r>
          </a:p>
          <a:p>
            <a:pPr lvl="1"/>
            <a:r>
              <a:rPr lang="ja-JP" altLang="en-US"/>
              <a:t>したがって、</a:t>
            </a:r>
          </a:p>
          <a:p>
            <a:r>
              <a:rPr lang="ja-JP" altLang="en-US"/>
              <a:t>アローダイアグラムがある場合は、</a:t>
            </a:r>
          </a:p>
          <a:p>
            <a:pPr>
              <a:buFont typeface="Wingdings" pitchFamily="2" charset="2"/>
              <a:buNone/>
            </a:pPr>
            <a:r>
              <a:rPr lang="ja-JP" altLang="en-US"/>
              <a:t>　「ノードの」最早開始時刻と最遅完了時刻を計算すればよい</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スライド番号プレースホルダ 5"/>
          <p:cNvSpPr>
            <a:spLocks noGrp="1"/>
          </p:cNvSpPr>
          <p:nvPr>
            <p:ph type="sldNum" sz="quarter" idx="12"/>
          </p:nvPr>
        </p:nvSpPr>
        <p:spPr/>
        <p:txBody>
          <a:bodyPr/>
          <a:lstStyle/>
          <a:p>
            <a:fld id="{593CFF0A-BB88-4EFB-A4FC-A2421689900E}" type="slidenum">
              <a:rPr lang="en-US" altLang="ja-JP"/>
              <a:pPr/>
              <a:t>36</a:t>
            </a:fld>
            <a:endParaRPr lang="en-US" altLang="ja-JP"/>
          </a:p>
        </p:txBody>
      </p:sp>
      <p:sp>
        <p:nvSpPr>
          <p:cNvPr id="296962" name="Rectangle 2"/>
          <p:cNvSpPr>
            <a:spLocks noGrp="1" noChangeArrowheads="1"/>
          </p:cNvSpPr>
          <p:nvPr>
            <p:ph type="title"/>
          </p:nvPr>
        </p:nvSpPr>
        <p:spPr/>
        <p:txBody>
          <a:bodyPr/>
          <a:lstStyle/>
          <a:p>
            <a:r>
              <a:rPr lang="ja-JP" altLang="en-US" dirty="0"/>
              <a:t>計算用のチャート</a:t>
            </a:r>
          </a:p>
        </p:txBody>
      </p:sp>
      <p:sp>
        <p:nvSpPr>
          <p:cNvPr id="296963" name="Rectangle 3"/>
          <p:cNvSpPr>
            <a:spLocks noGrp="1" noChangeArrowheads="1"/>
          </p:cNvSpPr>
          <p:nvPr>
            <p:ph type="body" idx="1"/>
          </p:nvPr>
        </p:nvSpPr>
        <p:spPr>
          <a:xfrm>
            <a:off x="684213" y="1700213"/>
            <a:ext cx="7772400" cy="4419600"/>
          </a:xfrm>
        </p:spPr>
        <p:txBody>
          <a:bodyPr/>
          <a:lstStyle/>
          <a:p>
            <a:r>
              <a:rPr lang="ja-JP" altLang="en-US" dirty="0"/>
              <a:t>最早開始時刻、最遅完了時刻の計算用</a:t>
            </a:r>
          </a:p>
        </p:txBody>
      </p:sp>
      <p:sp>
        <p:nvSpPr>
          <p:cNvPr id="297052" name="Text Box 92"/>
          <p:cNvSpPr txBox="1">
            <a:spLocks noChangeArrowheads="1"/>
          </p:cNvSpPr>
          <p:nvPr/>
        </p:nvSpPr>
        <p:spPr bwMode="auto">
          <a:xfrm>
            <a:off x="6181725" y="5289451"/>
            <a:ext cx="1698625" cy="731837"/>
          </a:xfrm>
          <a:prstGeom prst="rect">
            <a:avLst/>
          </a:prstGeom>
          <a:noFill/>
          <a:ln w="28575">
            <a:solidFill>
              <a:schemeClr val="tx1"/>
            </a:solidFill>
            <a:miter lim="800000"/>
            <a:headEnd/>
            <a:tailEnd/>
          </a:ln>
          <a:effectLst/>
        </p:spPr>
        <p:txBody>
          <a:bodyPr>
            <a:spAutoFit/>
          </a:bodyPr>
          <a:lstStyle/>
          <a:p>
            <a:pPr>
              <a:spcBef>
                <a:spcPct val="50000"/>
              </a:spcBef>
            </a:pPr>
            <a:r>
              <a:rPr lang="ja-JP" altLang="en-US" sz="1600" b="1">
                <a:ea typeface="ＭＳ ゴシック" pitchFamily="49" charset="-128"/>
              </a:rPr>
              <a:t>最早開始時刻</a:t>
            </a:r>
          </a:p>
          <a:p>
            <a:pPr>
              <a:spcBef>
                <a:spcPct val="50000"/>
              </a:spcBef>
            </a:pPr>
            <a:r>
              <a:rPr lang="ja-JP" altLang="en-US" sz="1600" b="1">
                <a:ea typeface="ＭＳ ゴシック" pitchFamily="49" charset="-128"/>
              </a:rPr>
              <a:t>最遅完了時刻</a:t>
            </a:r>
          </a:p>
        </p:txBody>
      </p:sp>
      <p:sp>
        <p:nvSpPr>
          <p:cNvPr id="297053" name="Line 93"/>
          <p:cNvSpPr>
            <a:spLocks noChangeShapeType="1"/>
          </p:cNvSpPr>
          <p:nvPr/>
        </p:nvSpPr>
        <p:spPr bwMode="auto">
          <a:xfrm flipH="1">
            <a:off x="6183313" y="5652988"/>
            <a:ext cx="1697037" cy="0"/>
          </a:xfrm>
          <a:prstGeom prst="line">
            <a:avLst/>
          </a:prstGeom>
          <a:noFill/>
          <a:ln w="28575">
            <a:solidFill>
              <a:schemeClr val="tx1"/>
            </a:solidFill>
            <a:round/>
            <a:headEnd/>
            <a:tailEnd/>
          </a:ln>
          <a:effectLst/>
        </p:spPr>
        <p:txBody>
          <a:bodyPr wrap="none" anchor="ctr"/>
          <a:lstStyle/>
          <a:p>
            <a:endParaRPr lang="ja-JP" altLang="en-US"/>
          </a:p>
        </p:txBody>
      </p:sp>
      <p:sp>
        <p:nvSpPr>
          <p:cNvPr id="297054" name="Text Box 94"/>
          <p:cNvSpPr txBox="1">
            <a:spLocks noChangeArrowheads="1"/>
          </p:cNvSpPr>
          <p:nvPr/>
        </p:nvSpPr>
        <p:spPr bwMode="auto">
          <a:xfrm>
            <a:off x="6624638" y="2697063"/>
            <a:ext cx="741362" cy="731838"/>
          </a:xfrm>
          <a:prstGeom prst="rect">
            <a:avLst/>
          </a:prstGeom>
          <a:noFill/>
          <a:ln w="28575">
            <a:solidFill>
              <a:schemeClr val="tx1"/>
            </a:solidFill>
            <a:miter lim="800000"/>
            <a:headEnd/>
            <a:tailEnd/>
          </a:ln>
          <a:effectLst/>
        </p:spPr>
        <p:txBody>
          <a:bodyPr>
            <a:spAutoFit/>
          </a:bodyPr>
          <a:lstStyle/>
          <a:p>
            <a:pPr>
              <a:spcBef>
                <a:spcPct val="50000"/>
              </a:spcBef>
            </a:pPr>
            <a:r>
              <a:rPr lang="en-US" altLang="ja-JP" sz="1600" b="1" dirty="0" smtClean="0">
                <a:solidFill>
                  <a:srgbClr val="FF3300"/>
                </a:solidFill>
                <a:ea typeface="ＭＳ ゴシック" pitchFamily="49" charset="-128"/>
              </a:rPr>
              <a:t>13</a:t>
            </a:r>
            <a:endParaRPr lang="en-US" altLang="ja-JP" sz="1600" b="1" dirty="0">
              <a:solidFill>
                <a:srgbClr val="FF3300"/>
              </a:solidFill>
              <a:ea typeface="ＭＳ ゴシック" pitchFamily="49" charset="-128"/>
            </a:endParaRPr>
          </a:p>
          <a:p>
            <a:pPr>
              <a:spcBef>
                <a:spcPct val="50000"/>
              </a:spcBef>
            </a:pPr>
            <a:r>
              <a:rPr lang="en-US" altLang="ja-JP" sz="1600" b="1" dirty="0" smtClean="0">
                <a:ea typeface="ＭＳ ゴシック" pitchFamily="49" charset="-128"/>
              </a:rPr>
              <a:t>13</a:t>
            </a:r>
            <a:endParaRPr lang="en-US" altLang="ja-JP" sz="1600" b="1" dirty="0">
              <a:ea typeface="ＭＳ ゴシック" pitchFamily="49" charset="-128"/>
            </a:endParaRPr>
          </a:p>
        </p:txBody>
      </p:sp>
      <p:sp>
        <p:nvSpPr>
          <p:cNvPr id="297055" name="Line 95"/>
          <p:cNvSpPr>
            <a:spLocks noChangeShapeType="1"/>
          </p:cNvSpPr>
          <p:nvPr/>
        </p:nvSpPr>
        <p:spPr bwMode="auto">
          <a:xfrm>
            <a:off x="6610350" y="3046313"/>
            <a:ext cx="741363" cy="0"/>
          </a:xfrm>
          <a:prstGeom prst="line">
            <a:avLst/>
          </a:prstGeom>
          <a:noFill/>
          <a:ln w="28575">
            <a:solidFill>
              <a:schemeClr val="tx1"/>
            </a:solidFill>
            <a:round/>
            <a:headEnd/>
            <a:tailEnd/>
          </a:ln>
          <a:effectLst/>
        </p:spPr>
        <p:txBody>
          <a:bodyPr wrap="none" anchor="ctr"/>
          <a:lstStyle/>
          <a:p>
            <a:endParaRPr lang="ja-JP" altLang="en-US"/>
          </a:p>
        </p:txBody>
      </p:sp>
      <p:sp>
        <p:nvSpPr>
          <p:cNvPr id="297056" name="AutoShape 96"/>
          <p:cNvSpPr>
            <a:spLocks noChangeArrowheads="1"/>
          </p:cNvSpPr>
          <p:nvPr/>
        </p:nvSpPr>
        <p:spPr bwMode="auto">
          <a:xfrm rot="5400000">
            <a:off x="7358856" y="2907407"/>
            <a:ext cx="579438" cy="393700"/>
          </a:xfrm>
          <a:prstGeom prst="curvedDownArrow">
            <a:avLst>
              <a:gd name="adj1" fmla="val 29436"/>
              <a:gd name="adj2" fmla="val 58871"/>
              <a:gd name="adj3" fmla="val 33333"/>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297059" name="Oval 99"/>
          <p:cNvSpPr>
            <a:spLocks noChangeArrowheads="1"/>
          </p:cNvSpPr>
          <p:nvPr/>
        </p:nvSpPr>
        <p:spPr bwMode="auto">
          <a:xfrm>
            <a:off x="1619250" y="3751163"/>
            <a:ext cx="627063" cy="627063"/>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1</a:t>
            </a:r>
          </a:p>
        </p:txBody>
      </p:sp>
      <p:sp>
        <p:nvSpPr>
          <p:cNvPr id="297060" name="Oval 100"/>
          <p:cNvSpPr>
            <a:spLocks noChangeArrowheads="1"/>
          </p:cNvSpPr>
          <p:nvPr/>
        </p:nvSpPr>
        <p:spPr bwMode="auto">
          <a:xfrm>
            <a:off x="3779838" y="3103463"/>
            <a:ext cx="627062" cy="627063"/>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2</a:t>
            </a:r>
          </a:p>
        </p:txBody>
      </p:sp>
      <p:sp>
        <p:nvSpPr>
          <p:cNvPr id="297061" name="Oval 101"/>
          <p:cNvSpPr>
            <a:spLocks noChangeArrowheads="1"/>
          </p:cNvSpPr>
          <p:nvPr/>
        </p:nvSpPr>
        <p:spPr bwMode="auto">
          <a:xfrm>
            <a:off x="6516688" y="3679726"/>
            <a:ext cx="627062" cy="627062"/>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4</a:t>
            </a:r>
          </a:p>
        </p:txBody>
      </p:sp>
      <p:sp>
        <p:nvSpPr>
          <p:cNvPr id="297062" name="Text Box 102"/>
          <p:cNvSpPr txBox="1">
            <a:spLocks noChangeArrowheads="1"/>
          </p:cNvSpPr>
          <p:nvPr/>
        </p:nvSpPr>
        <p:spPr bwMode="auto">
          <a:xfrm>
            <a:off x="2627313" y="4614763"/>
            <a:ext cx="1042987" cy="457200"/>
          </a:xfrm>
          <a:prstGeom prst="rect">
            <a:avLst/>
          </a:prstGeom>
          <a:noFill/>
          <a:ln w="9525">
            <a:noFill/>
            <a:miter lim="800000"/>
            <a:headEnd/>
            <a:tailEnd/>
          </a:ln>
          <a:effectLst/>
        </p:spPr>
        <p:txBody>
          <a:bodyPr>
            <a:spAutoFit/>
          </a:bodyPr>
          <a:lstStyle/>
          <a:p>
            <a:pPr algn="l">
              <a:spcBef>
                <a:spcPct val="50000"/>
              </a:spcBef>
            </a:pPr>
            <a:r>
              <a:rPr kumimoji="1" lang="en-US" altLang="ja-JP" dirty="0" smtClean="0">
                <a:latin typeface="ＭＳ ゴシック" pitchFamily="49" charset="-128"/>
                <a:ea typeface="ＭＳ ゴシック" pitchFamily="49" charset="-128"/>
              </a:rPr>
              <a:t>B(9)</a:t>
            </a:r>
            <a:endParaRPr kumimoji="1" lang="en-US" altLang="ja-JP" dirty="0">
              <a:latin typeface="ＭＳ ゴシック" pitchFamily="49" charset="-128"/>
              <a:ea typeface="ＭＳ ゴシック" pitchFamily="49" charset="-128"/>
            </a:endParaRPr>
          </a:p>
        </p:txBody>
      </p:sp>
      <p:sp>
        <p:nvSpPr>
          <p:cNvPr id="297063" name="Text Box 103"/>
          <p:cNvSpPr txBox="1">
            <a:spLocks noChangeArrowheads="1"/>
          </p:cNvSpPr>
          <p:nvPr/>
        </p:nvSpPr>
        <p:spPr bwMode="auto">
          <a:xfrm>
            <a:off x="2411413" y="3319363"/>
            <a:ext cx="1042987" cy="457200"/>
          </a:xfrm>
          <a:prstGeom prst="rect">
            <a:avLst/>
          </a:prstGeom>
          <a:noFill/>
          <a:ln w="9525">
            <a:noFill/>
            <a:miter lim="800000"/>
            <a:headEnd/>
            <a:tailEnd/>
          </a:ln>
          <a:effectLst/>
        </p:spPr>
        <p:txBody>
          <a:bodyPr>
            <a:spAutoFit/>
          </a:bodyPr>
          <a:lstStyle/>
          <a:p>
            <a:pPr algn="l">
              <a:spcBef>
                <a:spcPct val="50000"/>
              </a:spcBef>
            </a:pPr>
            <a:r>
              <a:rPr kumimoji="1" lang="en-US" altLang="ja-JP" dirty="0" smtClean="0">
                <a:latin typeface="ＭＳ ゴシック" pitchFamily="49" charset="-128"/>
                <a:ea typeface="ＭＳ ゴシック" pitchFamily="49" charset="-128"/>
              </a:rPr>
              <a:t>A(5)</a:t>
            </a:r>
            <a:endParaRPr kumimoji="1" lang="en-US" altLang="ja-JP" dirty="0">
              <a:latin typeface="ＭＳ ゴシック" pitchFamily="49" charset="-128"/>
              <a:ea typeface="ＭＳ ゴシック" pitchFamily="49" charset="-128"/>
            </a:endParaRPr>
          </a:p>
        </p:txBody>
      </p:sp>
      <p:sp>
        <p:nvSpPr>
          <p:cNvPr id="297064" name="Text Box 104"/>
          <p:cNvSpPr txBox="1">
            <a:spLocks noChangeArrowheads="1"/>
          </p:cNvSpPr>
          <p:nvPr/>
        </p:nvSpPr>
        <p:spPr bwMode="auto">
          <a:xfrm>
            <a:off x="4283968" y="3895427"/>
            <a:ext cx="1042988" cy="457200"/>
          </a:xfrm>
          <a:prstGeom prst="rect">
            <a:avLst/>
          </a:prstGeom>
          <a:noFill/>
          <a:ln w="9525">
            <a:noFill/>
            <a:miter lim="800000"/>
            <a:headEnd/>
            <a:tailEnd/>
          </a:ln>
          <a:effectLst/>
        </p:spPr>
        <p:txBody>
          <a:bodyPr>
            <a:spAutoFit/>
          </a:bodyPr>
          <a:lstStyle/>
          <a:p>
            <a:pPr algn="l">
              <a:spcBef>
                <a:spcPct val="50000"/>
              </a:spcBef>
            </a:pPr>
            <a:r>
              <a:rPr kumimoji="1" lang="en-US" altLang="ja-JP" dirty="0" smtClean="0">
                <a:latin typeface="ＭＳ ゴシック" pitchFamily="49" charset="-128"/>
                <a:ea typeface="ＭＳ ゴシック" pitchFamily="49" charset="-128"/>
              </a:rPr>
              <a:t>C(3)</a:t>
            </a:r>
            <a:endParaRPr kumimoji="1" lang="en-US" altLang="ja-JP" dirty="0">
              <a:latin typeface="ＭＳ ゴシック" pitchFamily="49" charset="-128"/>
              <a:ea typeface="ＭＳ ゴシック" pitchFamily="49" charset="-128"/>
            </a:endParaRPr>
          </a:p>
        </p:txBody>
      </p:sp>
      <p:cxnSp>
        <p:nvCxnSpPr>
          <p:cNvPr id="297065" name="AutoShape 105"/>
          <p:cNvCxnSpPr>
            <a:cxnSpLocks noChangeShapeType="1"/>
            <a:stCxn id="297059" idx="6"/>
            <a:endCxn id="297060" idx="2"/>
          </p:cNvCxnSpPr>
          <p:nvPr/>
        </p:nvCxnSpPr>
        <p:spPr bwMode="auto">
          <a:xfrm flipV="1">
            <a:off x="2246313" y="3417788"/>
            <a:ext cx="1533525" cy="647700"/>
          </a:xfrm>
          <a:prstGeom prst="straightConnector1">
            <a:avLst/>
          </a:prstGeom>
          <a:noFill/>
          <a:ln w="9525">
            <a:solidFill>
              <a:schemeClr val="tx1"/>
            </a:solidFill>
            <a:round/>
            <a:headEnd/>
            <a:tailEnd type="triangle" w="med" len="med"/>
          </a:ln>
          <a:effectLst/>
        </p:spPr>
      </p:cxnSp>
      <p:cxnSp>
        <p:nvCxnSpPr>
          <p:cNvPr id="297066" name="AutoShape 106"/>
          <p:cNvCxnSpPr>
            <a:cxnSpLocks noChangeShapeType="1"/>
            <a:stCxn id="297060" idx="6"/>
            <a:endCxn id="297061" idx="2"/>
          </p:cNvCxnSpPr>
          <p:nvPr/>
        </p:nvCxnSpPr>
        <p:spPr bwMode="auto">
          <a:xfrm>
            <a:off x="4406900" y="3417788"/>
            <a:ext cx="2109788" cy="576263"/>
          </a:xfrm>
          <a:prstGeom prst="straightConnector1">
            <a:avLst/>
          </a:prstGeom>
          <a:noFill/>
          <a:ln w="9525">
            <a:solidFill>
              <a:schemeClr val="tx1"/>
            </a:solidFill>
            <a:round/>
            <a:headEnd/>
            <a:tailEnd type="triangle" w="med" len="med"/>
          </a:ln>
          <a:effectLst/>
        </p:spPr>
      </p:cxnSp>
      <p:sp>
        <p:nvSpPr>
          <p:cNvPr id="297067" name="Text Box 107"/>
          <p:cNvSpPr txBox="1">
            <a:spLocks noChangeArrowheads="1"/>
          </p:cNvSpPr>
          <p:nvPr/>
        </p:nvSpPr>
        <p:spPr bwMode="auto">
          <a:xfrm>
            <a:off x="5364088" y="3247355"/>
            <a:ext cx="1042987" cy="457200"/>
          </a:xfrm>
          <a:prstGeom prst="rect">
            <a:avLst/>
          </a:prstGeom>
          <a:noFill/>
          <a:ln w="9525">
            <a:noFill/>
            <a:miter lim="800000"/>
            <a:headEnd/>
            <a:tailEnd/>
          </a:ln>
          <a:effectLst/>
        </p:spPr>
        <p:txBody>
          <a:bodyPr>
            <a:spAutoFit/>
          </a:bodyPr>
          <a:lstStyle/>
          <a:p>
            <a:pPr algn="l">
              <a:spcBef>
                <a:spcPct val="50000"/>
              </a:spcBef>
            </a:pPr>
            <a:r>
              <a:rPr kumimoji="1" lang="en-US" altLang="ja-JP" dirty="0" smtClean="0">
                <a:latin typeface="ＭＳ ゴシック" pitchFamily="49" charset="-128"/>
                <a:ea typeface="ＭＳ ゴシック" pitchFamily="49" charset="-128"/>
              </a:rPr>
              <a:t>D(7)</a:t>
            </a:r>
            <a:endParaRPr kumimoji="1" lang="en-US" altLang="ja-JP" dirty="0">
              <a:latin typeface="ＭＳ ゴシック" pitchFamily="49" charset="-128"/>
              <a:ea typeface="ＭＳ ゴシック" pitchFamily="49" charset="-128"/>
            </a:endParaRPr>
          </a:p>
        </p:txBody>
      </p:sp>
      <p:cxnSp>
        <p:nvCxnSpPr>
          <p:cNvPr id="297068" name="AutoShape 108"/>
          <p:cNvCxnSpPr>
            <a:cxnSpLocks noChangeShapeType="1"/>
            <a:stCxn id="297059" idx="6"/>
            <a:endCxn id="297069" idx="2"/>
          </p:cNvCxnSpPr>
          <p:nvPr/>
        </p:nvCxnSpPr>
        <p:spPr bwMode="auto">
          <a:xfrm>
            <a:off x="2246313" y="4065488"/>
            <a:ext cx="1965325" cy="936625"/>
          </a:xfrm>
          <a:prstGeom prst="straightConnector1">
            <a:avLst/>
          </a:prstGeom>
          <a:noFill/>
          <a:ln w="9525">
            <a:solidFill>
              <a:schemeClr val="tx1"/>
            </a:solidFill>
            <a:round/>
            <a:headEnd/>
            <a:tailEnd type="triangle" w="med" len="med"/>
          </a:ln>
          <a:effectLst/>
        </p:spPr>
      </p:cxnSp>
      <p:sp>
        <p:nvSpPr>
          <p:cNvPr id="297069" name="Oval 109"/>
          <p:cNvSpPr>
            <a:spLocks noChangeArrowheads="1"/>
          </p:cNvSpPr>
          <p:nvPr/>
        </p:nvSpPr>
        <p:spPr bwMode="auto">
          <a:xfrm>
            <a:off x="4211638" y="4687788"/>
            <a:ext cx="627062" cy="627063"/>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3</a:t>
            </a:r>
          </a:p>
        </p:txBody>
      </p:sp>
      <p:cxnSp>
        <p:nvCxnSpPr>
          <p:cNvPr id="297070" name="AutoShape 110"/>
          <p:cNvCxnSpPr>
            <a:cxnSpLocks noChangeShapeType="1"/>
            <a:stCxn id="297069" idx="6"/>
            <a:endCxn id="297061" idx="2"/>
          </p:cNvCxnSpPr>
          <p:nvPr/>
        </p:nvCxnSpPr>
        <p:spPr bwMode="auto">
          <a:xfrm flipV="1">
            <a:off x="4838700" y="3994051"/>
            <a:ext cx="1677988" cy="1008062"/>
          </a:xfrm>
          <a:prstGeom prst="straightConnector1">
            <a:avLst/>
          </a:prstGeom>
          <a:noFill/>
          <a:ln w="9525">
            <a:solidFill>
              <a:schemeClr val="tx1"/>
            </a:solidFill>
            <a:round/>
            <a:headEnd/>
            <a:tailEnd type="triangle" w="med" len="med"/>
          </a:ln>
          <a:effectLst/>
        </p:spPr>
      </p:cxnSp>
      <p:cxnSp>
        <p:nvCxnSpPr>
          <p:cNvPr id="297071" name="AutoShape 111"/>
          <p:cNvCxnSpPr>
            <a:cxnSpLocks noChangeShapeType="1"/>
            <a:stCxn id="297060" idx="4"/>
            <a:endCxn id="297069" idx="0"/>
          </p:cNvCxnSpPr>
          <p:nvPr/>
        </p:nvCxnSpPr>
        <p:spPr bwMode="auto">
          <a:xfrm>
            <a:off x="4094163" y="3730526"/>
            <a:ext cx="431800" cy="957262"/>
          </a:xfrm>
          <a:prstGeom prst="straightConnector1">
            <a:avLst/>
          </a:prstGeom>
          <a:noFill/>
          <a:ln w="9525">
            <a:solidFill>
              <a:schemeClr val="tx1"/>
            </a:solidFill>
            <a:prstDash val="solid"/>
            <a:round/>
            <a:headEnd/>
            <a:tailEnd type="triangle" w="med" len="med"/>
          </a:ln>
          <a:effectLst/>
        </p:spPr>
      </p:cxnSp>
      <p:sp>
        <p:nvSpPr>
          <p:cNvPr id="297076" name="Text Box 116"/>
          <p:cNvSpPr txBox="1">
            <a:spLocks noChangeArrowheads="1"/>
          </p:cNvSpPr>
          <p:nvPr/>
        </p:nvSpPr>
        <p:spPr bwMode="auto">
          <a:xfrm>
            <a:off x="4514850" y="2495451"/>
            <a:ext cx="741363" cy="731837"/>
          </a:xfrm>
          <a:prstGeom prst="rect">
            <a:avLst/>
          </a:prstGeom>
          <a:noFill/>
          <a:ln w="28575">
            <a:solidFill>
              <a:schemeClr val="tx1"/>
            </a:solidFill>
            <a:miter lim="800000"/>
            <a:headEnd/>
            <a:tailEnd/>
          </a:ln>
          <a:effectLst/>
        </p:spPr>
        <p:txBody>
          <a:bodyPr>
            <a:spAutoFit/>
          </a:bodyPr>
          <a:lstStyle/>
          <a:p>
            <a:pPr>
              <a:spcBef>
                <a:spcPct val="50000"/>
              </a:spcBef>
            </a:pPr>
            <a:r>
              <a:rPr lang="en-US" altLang="ja-JP" sz="1600" b="1" dirty="0" smtClean="0">
                <a:solidFill>
                  <a:srgbClr val="FF3300"/>
                </a:solidFill>
                <a:ea typeface="ＭＳ ゴシック" pitchFamily="49" charset="-128"/>
              </a:rPr>
              <a:t>5</a:t>
            </a:r>
            <a:endParaRPr lang="en-US" altLang="ja-JP" sz="1600" b="1" dirty="0">
              <a:solidFill>
                <a:srgbClr val="FF3300"/>
              </a:solidFill>
              <a:ea typeface="ＭＳ ゴシック" pitchFamily="49" charset="-128"/>
            </a:endParaRPr>
          </a:p>
          <a:p>
            <a:pPr>
              <a:spcBef>
                <a:spcPct val="50000"/>
              </a:spcBef>
            </a:pPr>
            <a:endParaRPr lang="en-US" altLang="ja-JP" sz="1600" b="1" dirty="0">
              <a:ea typeface="ＭＳ ゴシック" pitchFamily="49" charset="-128"/>
            </a:endParaRPr>
          </a:p>
        </p:txBody>
      </p:sp>
      <p:sp>
        <p:nvSpPr>
          <p:cNvPr id="297077" name="Line 117"/>
          <p:cNvSpPr>
            <a:spLocks noChangeShapeType="1"/>
          </p:cNvSpPr>
          <p:nvPr/>
        </p:nvSpPr>
        <p:spPr bwMode="auto">
          <a:xfrm>
            <a:off x="4500563" y="2844701"/>
            <a:ext cx="741362" cy="0"/>
          </a:xfrm>
          <a:prstGeom prst="line">
            <a:avLst/>
          </a:prstGeom>
          <a:noFill/>
          <a:ln w="28575">
            <a:solidFill>
              <a:schemeClr val="tx1"/>
            </a:solidFill>
            <a:round/>
            <a:headEnd/>
            <a:tailEnd/>
          </a:ln>
          <a:effectLst/>
        </p:spPr>
        <p:txBody>
          <a:bodyPr wrap="none" anchor="ctr"/>
          <a:lstStyle/>
          <a:p>
            <a:endParaRPr lang="ja-JP" altLang="en-US"/>
          </a:p>
        </p:txBody>
      </p:sp>
      <p:sp>
        <p:nvSpPr>
          <p:cNvPr id="297078" name="Text Box 118"/>
          <p:cNvSpPr txBox="1">
            <a:spLocks noChangeArrowheads="1"/>
          </p:cNvSpPr>
          <p:nvPr/>
        </p:nvSpPr>
        <p:spPr bwMode="auto">
          <a:xfrm>
            <a:off x="4911725" y="5205313"/>
            <a:ext cx="741363" cy="731838"/>
          </a:xfrm>
          <a:prstGeom prst="rect">
            <a:avLst/>
          </a:prstGeom>
          <a:noFill/>
          <a:ln w="28575">
            <a:solidFill>
              <a:schemeClr val="tx1"/>
            </a:solidFill>
            <a:miter lim="800000"/>
            <a:headEnd/>
            <a:tailEnd/>
          </a:ln>
          <a:effectLst/>
        </p:spPr>
        <p:txBody>
          <a:bodyPr>
            <a:spAutoFit/>
          </a:bodyPr>
          <a:lstStyle/>
          <a:p>
            <a:pPr>
              <a:spcBef>
                <a:spcPct val="50000"/>
              </a:spcBef>
            </a:pPr>
            <a:r>
              <a:rPr lang="en-US" altLang="ja-JP" sz="1600" b="1" dirty="0" smtClean="0">
                <a:solidFill>
                  <a:srgbClr val="FF3300"/>
                </a:solidFill>
                <a:ea typeface="ＭＳ ゴシック" pitchFamily="49" charset="-128"/>
              </a:rPr>
              <a:t>9</a:t>
            </a:r>
            <a:endParaRPr lang="en-US" altLang="ja-JP" sz="1600" b="1" dirty="0">
              <a:solidFill>
                <a:srgbClr val="FF3300"/>
              </a:solidFill>
              <a:ea typeface="ＭＳ ゴシック" pitchFamily="49" charset="-128"/>
            </a:endParaRPr>
          </a:p>
          <a:p>
            <a:pPr>
              <a:spcBef>
                <a:spcPct val="50000"/>
              </a:spcBef>
            </a:pPr>
            <a:endParaRPr lang="en-US" altLang="ja-JP" sz="1600" b="1" dirty="0">
              <a:ea typeface="ＭＳ ゴシック" pitchFamily="49" charset="-128"/>
            </a:endParaRPr>
          </a:p>
        </p:txBody>
      </p:sp>
      <p:sp>
        <p:nvSpPr>
          <p:cNvPr id="297079" name="Line 119"/>
          <p:cNvSpPr>
            <a:spLocks noChangeShapeType="1"/>
          </p:cNvSpPr>
          <p:nvPr/>
        </p:nvSpPr>
        <p:spPr bwMode="auto">
          <a:xfrm>
            <a:off x="4897438" y="5554563"/>
            <a:ext cx="741362" cy="0"/>
          </a:xfrm>
          <a:prstGeom prst="line">
            <a:avLst/>
          </a:prstGeom>
          <a:noFill/>
          <a:ln w="28575">
            <a:solidFill>
              <a:schemeClr val="tx1"/>
            </a:solidFill>
            <a:round/>
            <a:headEnd/>
            <a:tailEnd/>
          </a:ln>
          <a:effectLst/>
        </p:spPr>
        <p:txBody>
          <a:bodyPr wrap="none" anchor="ctr"/>
          <a:lstStyle/>
          <a:p>
            <a:endParaRPr lang="ja-JP" altLang="en-US"/>
          </a:p>
        </p:txBody>
      </p:sp>
      <p:sp>
        <p:nvSpPr>
          <p:cNvPr id="297081" name="Text Box 121"/>
          <p:cNvSpPr txBox="1">
            <a:spLocks noChangeArrowheads="1"/>
          </p:cNvSpPr>
          <p:nvPr/>
        </p:nvSpPr>
        <p:spPr bwMode="auto">
          <a:xfrm>
            <a:off x="1385888" y="2803426"/>
            <a:ext cx="741362" cy="731837"/>
          </a:xfrm>
          <a:prstGeom prst="rect">
            <a:avLst/>
          </a:prstGeom>
          <a:noFill/>
          <a:ln w="28575">
            <a:solidFill>
              <a:schemeClr val="tx1"/>
            </a:solidFill>
            <a:miter lim="800000"/>
            <a:headEnd/>
            <a:tailEnd/>
          </a:ln>
          <a:effectLst/>
        </p:spPr>
        <p:txBody>
          <a:bodyPr>
            <a:spAutoFit/>
          </a:bodyPr>
          <a:lstStyle/>
          <a:p>
            <a:pPr>
              <a:spcBef>
                <a:spcPct val="50000"/>
              </a:spcBef>
            </a:pPr>
            <a:r>
              <a:rPr lang="en-US" altLang="ja-JP" sz="1600" b="1" dirty="0">
                <a:ea typeface="ＭＳ ゴシック" pitchFamily="49" charset="-128"/>
              </a:rPr>
              <a:t>0</a:t>
            </a:r>
          </a:p>
          <a:p>
            <a:pPr>
              <a:spcBef>
                <a:spcPct val="50000"/>
              </a:spcBef>
            </a:pPr>
            <a:endParaRPr lang="en-US" altLang="ja-JP" sz="1600" b="1" dirty="0">
              <a:ea typeface="ＭＳ ゴシック" pitchFamily="49" charset="-128"/>
            </a:endParaRPr>
          </a:p>
        </p:txBody>
      </p:sp>
      <p:sp>
        <p:nvSpPr>
          <p:cNvPr id="297082" name="Line 122"/>
          <p:cNvSpPr>
            <a:spLocks noChangeShapeType="1"/>
          </p:cNvSpPr>
          <p:nvPr/>
        </p:nvSpPr>
        <p:spPr bwMode="auto">
          <a:xfrm>
            <a:off x="1371600" y="3152676"/>
            <a:ext cx="741363" cy="0"/>
          </a:xfrm>
          <a:prstGeom prst="line">
            <a:avLst/>
          </a:prstGeom>
          <a:noFill/>
          <a:ln w="28575">
            <a:solidFill>
              <a:schemeClr val="tx1"/>
            </a:solidFill>
            <a:round/>
            <a:headEnd/>
            <a:tailEnd/>
          </a:ln>
          <a:effectLst/>
        </p:spPr>
        <p:txBody>
          <a:bodyPr wrap="none" anchor="ctr"/>
          <a:lstStyle/>
          <a:p>
            <a:endParaRPr lang="ja-JP" altLang="en-US"/>
          </a:p>
        </p:txBody>
      </p:sp>
      <p:sp>
        <p:nvSpPr>
          <p:cNvPr id="297083" name="Line 123"/>
          <p:cNvSpPr>
            <a:spLocks noChangeShapeType="1"/>
          </p:cNvSpPr>
          <p:nvPr/>
        </p:nvSpPr>
        <p:spPr bwMode="auto">
          <a:xfrm flipV="1">
            <a:off x="3017838" y="2700238"/>
            <a:ext cx="1697037" cy="671513"/>
          </a:xfrm>
          <a:prstGeom prst="line">
            <a:avLst/>
          </a:prstGeom>
          <a:noFill/>
          <a:ln w="9525">
            <a:solidFill>
              <a:srgbClr val="FF0000"/>
            </a:solidFill>
            <a:round/>
            <a:headEnd/>
            <a:tailEnd type="triangle" w="med" len="med"/>
          </a:ln>
          <a:effectLst/>
        </p:spPr>
        <p:txBody>
          <a:bodyPr wrap="none" anchor="ctr"/>
          <a:lstStyle/>
          <a:p>
            <a:endParaRPr lang="ja-JP" altLang="en-US"/>
          </a:p>
        </p:txBody>
      </p:sp>
      <p:sp>
        <p:nvSpPr>
          <p:cNvPr id="297085" name="Line 125"/>
          <p:cNvSpPr>
            <a:spLocks noChangeShapeType="1"/>
          </p:cNvSpPr>
          <p:nvPr/>
        </p:nvSpPr>
        <p:spPr bwMode="auto">
          <a:xfrm>
            <a:off x="3425825" y="4897338"/>
            <a:ext cx="1674813" cy="441325"/>
          </a:xfrm>
          <a:prstGeom prst="line">
            <a:avLst/>
          </a:prstGeom>
          <a:noFill/>
          <a:ln w="9525">
            <a:solidFill>
              <a:srgbClr val="FF0000"/>
            </a:solidFill>
            <a:prstDash val="solid"/>
            <a:round/>
            <a:headEnd/>
            <a:tailEnd type="triangle" w="med" len="med"/>
          </a:ln>
          <a:effectLst/>
        </p:spPr>
        <p:txBody>
          <a:bodyPr wrap="none" anchor="ctr"/>
          <a:lstStyle/>
          <a:p>
            <a:endParaRPr lang="ja-JP" altLang="en-US"/>
          </a:p>
        </p:txBody>
      </p:sp>
      <p:sp>
        <p:nvSpPr>
          <p:cNvPr id="297086" name="Line 126"/>
          <p:cNvSpPr>
            <a:spLocks noChangeShapeType="1"/>
          </p:cNvSpPr>
          <p:nvPr/>
        </p:nvSpPr>
        <p:spPr bwMode="auto">
          <a:xfrm>
            <a:off x="5080000" y="2658963"/>
            <a:ext cx="684213" cy="750888"/>
          </a:xfrm>
          <a:prstGeom prst="line">
            <a:avLst/>
          </a:prstGeom>
          <a:noFill/>
          <a:ln w="9525">
            <a:solidFill>
              <a:srgbClr val="FF0000"/>
            </a:solidFill>
            <a:prstDash val="dash"/>
            <a:round/>
            <a:headEnd/>
            <a:tailEnd type="triangle" w="med" len="med"/>
          </a:ln>
          <a:effectLst/>
        </p:spPr>
        <p:txBody>
          <a:bodyPr wrap="none" anchor="ctr"/>
          <a:lstStyle/>
          <a:p>
            <a:endParaRPr lang="ja-JP" altLang="en-US"/>
          </a:p>
        </p:txBody>
      </p:sp>
      <p:sp>
        <p:nvSpPr>
          <p:cNvPr id="297087" name="Line 127"/>
          <p:cNvSpPr>
            <a:spLocks noChangeShapeType="1"/>
          </p:cNvSpPr>
          <p:nvPr/>
        </p:nvSpPr>
        <p:spPr bwMode="auto">
          <a:xfrm flipV="1">
            <a:off x="5354638" y="4831530"/>
            <a:ext cx="585514" cy="418232"/>
          </a:xfrm>
          <a:prstGeom prst="line">
            <a:avLst/>
          </a:prstGeom>
          <a:noFill/>
          <a:ln w="9525">
            <a:solidFill>
              <a:srgbClr val="FF0000"/>
            </a:solidFill>
            <a:prstDash val="solid"/>
            <a:round/>
            <a:headEnd/>
            <a:tailEnd type="triangle" w="med" len="med"/>
          </a:ln>
          <a:effectLst/>
        </p:spPr>
        <p:txBody>
          <a:bodyPr wrap="none" anchor="ctr"/>
          <a:lstStyle/>
          <a:p>
            <a:endParaRPr lang="ja-JP" altLang="en-US"/>
          </a:p>
        </p:txBody>
      </p:sp>
      <p:sp>
        <p:nvSpPr>
          <p:cNvPr id="297091" name="Line 131"/>
          <p:cNvSpPr>
            <a:spLocks noChangeShapeType="1"/>
          </p:cNvSpPr>
          <p:nvPr/>
        </p:nvSpPr>
        <p:spPr bwMode="auto">
          <a:xfrm flipV="1">
            <a:off x="6228184" y="2992337"/>
            <a:ext cx="625054" cy="1479153"/>
          </a:xfrm>
          <a:prstGeom prst="line">
            <a:avLst/>
          </a:prstGeom>
          <a:noFill/>
          <a:ln w="9525">
            <a:solidFill>
              <a:srgbClr val="FF0000"/>
            </a:solidFill>
            <a:prstDash val="solid"/>
            <a:round/>
            <a:headEnd/>
            <a:tailEnd type="triangle" w="med" len="med"/>
          </a:ln>
          <a:effectLst/>
        </p:spPr>
        <p:txBody>
          <a:bodyPr wrap="none" anchor="ctr"/>
          <a:lstStyle/>
          <a:p>
            <a:endParaRPr lang="ja-JP" altLang="en-US"/>
          </a:p>
        </p:txBody>
      </p:sp>
      <p:sp>
        <p:nvSpPr>
          <p:cNvPr id="37" name="Text Box 104"/>
          <p:cNvSpPr txBox="1">
            <a:spLocks noChangeArrowheads="1"/>
          </p:cNvSpPr>
          <p:nvPr/>
        </p:nvSpPr>
        <p:spPr bwMode="auto">
          <a:xfrm>
            <a:off x="5580112" y="4399483"/>
            <a:ext cx="1042988" cy="457200"/>
          </a:xfrm>
          <a:prstGeom prst="rect">
            <a:avLst/>
          </a:prstGeom>
          <a:noFill/>
          <a:ln w="9525">
            <a:noFill/>
            <a:miter lim="800000"/>
            <a:headEnd/>
            <a:tailEnd/>
          </a:ln>
          <a:effectLst/>
        </p:spPr>
        <p:txBody>
          <a:bodyPr>
            <a:spAutoFit/>
          </a:bodyPr>
          <a:lstStyle/>
          <a:p>
            <a:pPr algn="l">
              <a:spcBef>
                <a:spcPct val="50000"/>
              </a:spcBef>
            </a:pPr>
            <a:r>
              <a:rPr kumimoji="1" lang="en-US" altLang="ja-JP" dirty="0" smtClean="0">
                <a:latin typeface="ＭＳ ゴシック" pitchFamily="49" charset="-128"/>
                <a:ea typeface="ＭＳ ゴシック" pitchFamily="49" charset="-128"/>
              </a:rPr>
              <a:t>E(4)</a:t>
            </a:r>
            <a:endParaRPr kumimoji="1" lang="en-US" altLang="ja-JP" dirty="0">
              <a:latin typeface="ＭＳ ゴシック" pitchFamily="49" charset="-128"/>
              <a:ea typeface="ＭＳ ゴシック" pitchFamily="49" charset="-128"/>
            </a:endParaRPr>
          </a:p>
        </p:txBody>
      </p:sp>
      <p:sp>
        <p:nvSpPr>
          <p:cNvPr id="38" name="Line 124"/>
          <p:cNvSpPr>
            <a:spLocks noChangeShapeType="1"/>
          </p:cNvSpPr>
          <p:nvPr/>
        </p:nvSpPr>
        <p:spPr bwMode="auto">
          <a:xfrm flipH="1">
            <a:off x="4716015" y="2815308"/>
            <a:ext cx="144017" cy="1152127"/>
          </a:xfrm>
          <a:prstGeom prst="line">
            <a:avLst/>
          </a:prstGeom>
          <a:noFill/>
          <a:ln w="9525">
            <a:solidFill>
              <a:srgbClr val="FF0000"/>
            </a:solidFill>
            <a:prstDash val="dash"/>
            <a:round/>
            <a:headEnd/>
            <a:tailEnd type="triangle" w="med" len="med"/>
          </a:ln>
          <a:effectLst/>
        </p:spPr>
        <p:txBody>
          <a:bodyPr wrap="none" anchor="ctr"/>
          <a:lstStyle/>
          <a:p>
            <a:endParaRPr lang="ja-JP" altLang="en-US"/>
          </a:p>
        </p:txBody>
      </p:sp>
      <p:sp>
        <p:nvSpPr>
          <p:cNvPr id="39" name="テキスト ボックス 38"/>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179</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スライド番号プレースホルダ 5"/>
          <p:cNvSpPr>
            <a:spLocks noGrp="1"/>
          </p:cNvSpPr>
          <p:nvPr>
            <p:ph type="sldNum" sz="quarter" idx="12"/>
          </p:nvPr>
        </p:nvSpPr>
        <p:spPr/>
        <p:txBody>
          <a:bodyPr/>
          <a:lstStyle/>
          <a:p>
            <a:fld id="{593CFF0A-BB88-4EFB-A4FC-A2421689900E}" type="slidenum">
              <a:rPr lang="en-US" altLang="ja-JP"/>
              <a:pPr/>
              <a:t>37</a:t>
            </a:fld>
            <a:endParaRPr lang="en-US" altLang="ja-JP"/>
          </a:p>
        </p:txBody>
      </p:sp>
      <p:sp>
        <p:nvSpPr>
          <p:cNvPr id="296962" name="Rectangle 2"/>
          <p:cNvSpPr>
            <a:spLocks noGrp="1" noChangeArrowheads="1"/>
          </p:cNvSpPr>
          <p:nvPr>
            <p:ph type="title"/>
          </p:nvPr>
        </p:nvSpPr>
        <p:spPr/>
        <p:txBody>
          <a:bodyPr/>
          <a:lstStyle/>
          <a:p>
            <a:r>
              <a:rPr lang="ja-JP" altLang="en-US" dirty="0"/>
              <a:t>計算用のチャート</a:t>
            </a:r>
          </a:p>
        </p:txBody>
      </p:sp>
      <p:sp>
        <p:nvSpPr>
          <p:cNvPr id="296963" name="Rectangle 3"/>
          <p:cNvSpPr>
            <a:spLocks noGrp="1" noChangeArrowheads="1"/>
          </p:cNvSpPr>
          <p:nvPr>
            <p:ph type="body" idx="1"/>
          </p:nvPr>
        </p:nvSpPr>
        <p:spPr>
          <a:xfrm>
            <a:off x="684213" y="1700213"/>
            <a:ext cx="7772400" cy="4419600"/>
          </a:xfrm>
        </p:spPr>
        <p:txBody>
          <a:bodyPr/>
          <a:lstStyle/>
          <a:p>
            <a:r>
              <a:rPr lang="ja-JP" altLang="en-US" dirty="0"/>
              <a:t>最早開始時刻、最遅完了時刻の計算用</a:t>
            </a:r>
          </a:p>
        </p:txBody>
      </p:sp>
      <p:sp>
        <p:nvSpPr>
          <p:cNvPr id="39" name="Text Box 4"/>
          <p:cNvSpPr txBox="1">
            <a:spLocks noChangeArrowheads="1"/>
          </p:cNvSpPr>
          <p:nvPr/>
        </p:nvSpPr>
        <p:spPr bwMode="auto">
          <a:xfrm>
            <a:off x="6181725" y="5286896"/>
            <a:ext cx="1698625" cy="731837"/>
          </a:xfrm>
          <a:prstGeom prst="rect">
            <a:avLst/>
          </a:prstGeom>
          <a:noFill/>
          <a:ln w="28575">
            <a:solidFill>
              <a:schemeClr val="tx1"/>
            </a:solidFill>
            <a:miter lim="800000"/>
            <a:headEnd/>
            <a:tailEnd/>
          </a:ln>
          <a:effectLst/>
        </p:spPr>
        <p:txBody>
          <a:bodyPr>
            <a:spAutoFit/>
          </a:bodyPr>
          <a:lstStyle/>
          <a:p>
            <a:pPr>
              <a:spcBef>
                <a:spcPct val="50000"/>
              </a:spcBef>
            </a:pPr>
            <a:r>
              <a:rPr lang="ja-JP" altLang="en-US" sz="1600" b="1">
                <a:ea typeface="ＭＳ ゴシック" pitchFamily="49" charset="-128"/>
              </a:rPr>
              <a:t>最早開始時刻</a:t>
            </a:r>
          </a:p>
          <a:p>
            <a:pPr>
              <a:spcBef>
                <a:spcPct val="50000"/>
              </a:spcBef>
            </a:pPr>
            <a:r>
              <a:rPr lang="ja-JP" altLang="en-US" sz="1600" b="1">
                <a:ea typeface="ＭＳ ゴシック" pitchFamily="49" charset="-128"/>
              </a:rPr>
              <a:t>最遅完了時刻</a:t>
            </a:r>
          </a:p>
        </p:txBody>
      </p:sp>
      <p:sp>
        <p:nvSpPr>
          <p:cNvPr id="40" name="Line 5"/>
          <p:cNvSpPr>
            <a:spLocks noChangeShapeType="1"/>
          </p:cNvSpPr>
          <p:nvPr/>
        </p:nvSpPr>
        <p:spPr bwMode="auto">
          <a:xfrm flipH="1">
            <a:off x="6183313" y="5650433"/>
            <a:ext cx="1697037" cy="0"/>
          </a:xfrm>
          <a:prstGeom prst="line">
            <a:avLst/>
          </a:prstGeom>
          <a:noFill/>
          <a:ln w="28575">
            <a:solidFill>
              <a:schemeClr val="tx1"/>
            </a:solidFill>
            <a:round/>
            <a:headEnd/>
            <a:tailEnd/>
          </a:ln>
          <a:effectLst/>
        </p:spPr>
        <p:txBody>
          <a:bodyPr wrap="none" anchor="ctr"/>
          <a:lstStyle/>
          <a:p>
            <a:endParaRPr lang="ja-JP" altLang="en-US"/>
          </a:p>
        </p:txBody>
      </p:sp>
      <p:sp>
        <p:nvSpPr>
          <p:cNvPr id="41" name="Text Box 6"/>
          <p:cNvSpPr txBox="1">
            <a:spLocks noChangeArrowheads="1"/>
          </p:cNvSpPr>
          <p:nvPr/>
        </p:nvSpPr>
        <p:spPr bwMode="auto">
          <a:xfrm>
            <a:off x="6624638" y="2694508"/>
            <a:ext cx="741362" cy="731838"/>
          </a:xfrm>
          <a:prstGeom prst="rect">
            <a:avLst/>
          </a:prstGeom>
          <a:noFill/>
          <a:ln w="28575">
            <a:solidFill>
              <a:schemeClr val="tx1"/>
            </a:solidFill>
            <a:miter lim="800000"/>
            <a:headEnd/>
            <a:tailEnd/>
          </a:ln>
          <a:effectLst/>
        </p:spPr>
        <p:txBody>
          <a:bodyPr>
            <a:spAutoFit/>
          </a:bodyPr>
          <a:lstStyle/>
          <a:p>
            <a:pPr>
              <a:spcBef>
                <a:spcPct val="50000"/>
              </a:spcBef>
            </a:pPr>
            <a:r>
              <a:rPr lang="en-US" altLang="ja-JP" sz="1600" b="1" dirty="0" smtClean="0">
                <a:ea typeface="ＭＳ ゴシック" pitchFamily="49" charset="-128"/>
              </a:rPr>
              <a:t>13</a:t>
            </a:r>
            <a:endParaRPr lang="en-US" altLang="ja-JP" sz="1600" b="1" dirty="0">
              <a:ea typeface="ＭＳ ゴシック" pitchFamily="49" charset="-128"/>
            </a:endParaRPr>
          </a:p>
          <a:p>
            <a:pPr>
              <a:spcBef>
                <a:spcPct val="50000"/>
              </a:spcBef>
            </a:pPr>
            <a:r>
              <a:rPr lang="en-US" altLang="ja-JP" sz="1600" b="1" dirty="0" smtClean="0">
                <a:solidFill>
                  <a:srgbClr val="FF3300"/>
                </a:solidFill>
                <a:ea typeface="ＭＳ ゴシック" pitchFamily="49" charset="-128"/>
              </a:rPr>
              <a:t>13</a:t>
            </a:r>
            <a:endParaRPr lang="en-US" altLang="ja-JP" sz="1600" b="1" dirty="0">
              <a:solidFill>
                <a:srgbClr val="FF3300"/>
              </a:solidFill>
              <a:ea typeface="ＭＳ ゴシック" pitchFamily="49" charset="-128"/>
            </a:endParaRPr>
          </a:p>
        </p:txBody>
      </p:sp>
      <p:sp>
        <p:nvSpPr>
          <p:cNvPr id="42" name="Line 7"/>
          <p:cNvSpPr>
            <a:spLocks noChangeShapeType="1"/>
          </p:cNvSpPr>
          <p:nvPr/>
        </p:nvSpPr>
        <p:spPr bwMode="auto">
          <a:xfrm>
            <a:off x="6610350" y="3043758"/>
            <a:ext cx="741363" cy="0"/>
          </a:xfrm>
          <a:prstGeom prst="line">
            <a:avLst/>
          </a:prstGeom>
          <a:noFill/>
          <a:ln w="28575">
            <a:solidFill>
              <a:schemeClr val="tx1"/>
            </a:solidFill>
            <a:round/>
            <a:headEnd/>
            <a:tailEnd/>
          </a:ln>
          <a:effectLst/>
        </p:spPr>
        <p:txBody>
          <a:bodyPr wrap="none" anchor="ctr"/>
          <a:lstStyle/>
          <a:p>
            <a:endParaRPr lang="ja-JP" altLang="en-US"/>
          </a:p>
        </p:txBody>
      </p:sp>
      <p:sp>
        <p:nvSpPr>
          <p:cNvPr id="43" name="AutoShape 8"/>
          <p:cNvSpPr>
            <a:spLocks noChangeArrowheads="1"/>
          </p:cNvSpPr>
          <p:nvPr/>
        </p:nvSpPr>
        <p:spPr bwMode="auto">
          <a:xfrm rot="5400000">
            <a:off x="7358856" y="2904852"/>
            <a:ext cx="579438" cy="393700"/>
          </a:xfrm>
          <a:prstGeom prst="curvedDownArrow">
            <a:avLst>
              <a:gd name="adj1" fmla="val 29436"/>
              <a:gd name="adj2" fmla="val 58871"/>
              <a:gd name="adj3" fmla="val 33333"/>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44" name="Oval 9"/>
          <p:cNvSpPr>
            <a:spLocks noChangeArrowheads="1"/>
          </p:cNvSpPr>
          <p:nvPr/>
        </p:nvSpPr>
        <p:spPr bwMode="auto">
          <a:xfrm>
            <a:off x="1619250" y="3748608"/>
            <a:ext cx="627063" cy="627063"/>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1</a:t>
            </a:r>
          </a:p>
        </p:txBody>
      </p:sp>
      <p:sp>
        <p:nvSpPr>
          <p:cNvPr id="45" name="Oval 10"/>
          <p:cNvSpPr>
            <a:spLocks noChangeArrowheads="1"/>
          </p:cNvSpPr>
          <p:nvPr/>
        </p:nvSpPr>
        <p:spPr bwMode="auto">
          <a:xfrm>
            <a:off x="3779838" y="3100908"/>
            <a:ext cx="627062" cy="627063"/>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2</a:t>
            </a:r>
          </a:p>
        </p:txBody>
      </p:sp>
      <p:sp>
        <p:nvSpPr>
          <p:cNvPr id="46" name="Oval 11"/>
          <p:cNvSpPr>
            <a:spLocks noChangeArrowheads="1"/>
          </p:cNvSpPr>
          <p:nvPr/>
        </p:nvSpPr>
        <p:spPr bwMode="auto">
          <a:xfrm>
            <a:off x="6516688" y="3677171"/>
            <a:ext cx="627062" cy="627062"/>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4</a:t>
            </a:r>
          </a:p>
        </p:txBody>
      </p:sp>
      <p:sp>
        <p:nvSpPr>
          <p:cNvPr id="47" name="Text Box 12"/>
          <p:cNvSpPr txBox="1">
            <a:spLocks noChangeArrowheads="1"/>
          </p:cNvSpPr>
          <p:nvPr/>
        </p:nvSpPr>
        <p:spPr bwMode="auto">
          <a:xfrm>
            <a:off x="2627313" y="4612208"/>
            <a:ext cx="1042987" cy="457200"/>
          </a:xfrm>
          <a:prstGeom prst="rect">
            <a:avLst/>
          </a:prstGeom>
          <a:noFill/>
          <a:ln w="9525">
            <a:noFill/>
            <a:miter lim="800000"/>
            <a:headEnd/>
            <a:tailEnd/>
          </a:ln>
          <a:effectLst/>
        </p:spPr>
        <p:txBody>
          <a:bodyPr>
            <a:spAutoFit/>
          </a:bodyPr>
          <a:lstStyle/>
          <a:p>
            <a:pPr algn="l">
              <a:spcBef>
                <a:spcPct val="50000"/>
              </a:spcBef>
            </a:pPr>
            <a:r>
              <a:rPr kumimoji="1" lang="en-US" altLang="ja-JP" dirty="0" smtClean="0">
                <a:latin typeface="ＭＳ ゴシック" pitchFamily="49" charset="-128"/>
                <a:ea typeface="ＭＳ ゴシック" pitchFamily="49" charset="-128"/>
              </a:rPr>
              <a:t>B(9)</a:t>
            </a:r>
            <a:endParaRPr kumimoji="1" lang="en-US" altLang="ja-JP" dirty="0">
              <a:latin typeface="ＭＳ ゴシック" pitchFamily="49" charset="-128"/>
              <a:ea typeface="ＭＳ ゴシック" pitchFamily="49" charset="-128"/>
            </a:endParaRPr>
          </a:p>
        </p:txBody>
      </p:sp>
      <p:sp>
        <p:nvSpPr>
          <p:cNvPr id="48" name="Text Box 13"/>
          <p:cNvSpPr txBox="1">
            <a:spLocks noChangeArrowheads="1"/>
          </p:cNvSpPr>
          <p:nvPr/>
        </p:nvSpPr>
        <p:spPr bwMode="auto">
          <a:xfrm>
            <a:off x="2411413" y="3316808"/>
            <a:ext cx="1042987" cy="457200"/>
          </a:xfrm>
          <a:prstGeom prst="rect">
            <a:avLst/>
          </a:prstGeom>
          <a:noFill/>
          <a:ln w="9525">
            <a:noFill/>
            <a:miter lim="800000"/>
            <a:headEnd/>
            <a:tailEnd/>
          </a:ln>
          <a:effectLst/>
        </p:spPr>
        <p:txBody>
          <a:bodyPr>
            <a:spAutoFit/>
          </a:bodyPr>
          <a:lstStyle/>
          <a:p>
            <a:pPr algn="l">
              <a:spcBef>
                <a:spcPct val="50000"/>
              </a:spcBef>
            </a:pPr>
            <a:r>
              <a:rPr kumimoji="1" lang="en-US" altLang="ja-JP" dirty="0" smtClean="0">
                <a:latin typeface="ＭＳ ゴシック" pitchFamily="49" charset="-128"/>
                <a:ea typeface="ＭＳ ゴシック" pitchFamily="49" charset="-128"/>
              </a:rPr>
              <a:t>A(5)</a:t>
            </a:r>
            <a:endParaRPr kumimoji="1" lang="en-US" altLang="ja-JP" dirty="0">
              <a:latin typeface="ＭＳ ゴシック" pitchFamily="49" charset="-128"/>
              <a:ea typeface="ＭＳ ゴシック" pitchFamily="49" charset="-128"/>
            </a:endParaRPr>
          </a:p>
        </p:txBody>
      </p:sp>
      <p:cxnSp>
        <p:nvCxnSpPr>
          <p:cNvPr id="50" name="AutoShape 15"/>
          <p:cNvCxnSpPr>
            <a:cxnSpLocks noChangeShapeType="1"/>
            <a:stCxn id="44" idx="6"/>
            <a:endCxn id="45" idx="2"/>
          </p:cNvCxnSpPr>
          <p:nvPr/>
        </p:nvCxnSpPr>
        <p:spPr bwMode="auto">
          <a:xfrm flipV="1">
            <a:off x="2246313" y="3415233"/>
            <a:ext cx="1533525" cy="647700"/>
          </a:xfrm>
          <a:prstGeom prst="straightConnector1">
            <a:avLst/>
          </a:prstGeom>
          <a:noFill/>
          <a:ln w="9525">
            <a:solidFill>
              <a:schemeClr val="tx1"/>
            </a:solidFill>
            <a:round/>
            <a:headEnd/>
            <a:tailEnd type="triangle" w="med" len="med"/>
          </a:ln>
          <a:effectLst/>
        </p:spPr>
      </p:cxnSp>
      <p:cxnSp>
        <p:nvCxnSpPr>
          <p:cNvPr id="51" name="AutoShape 16"/>
          <p:cNvCxnSpPr>
            <a:cxnSpLocks noChangeShapeType="1"/>
            <a:stCxn id="45" idx="6"/>
            <a:endCxn id="46" idx="2"/>
          </p:cNvCxnSpPr>
          <p:nvPr/>
        </p:nvCxnSpPr>
        <p:spPr bwMode="auto">
          <a:xfrm>
            <a:off x="4406900" y="3415233"/>
            <a:ext cx="2109788" cy="576263"/>
          </a:xfrm>
          <a:prstGeom prst="straightConnector1">
            <a:avLst/>
          </a:prstGeom>
          <a:noFill/>
          <a:ln w="9525">
            <a:solidFill>
              <a:schemeClr val="tx1"/>
            </a:solidFill>
            <a:round/>
            <a:headEnd/>
            <a:tailEnd type="triangle" w="med" len="med"/>
          </a:ln>
          <a:effectLst/>
        </p:spPr>
      </p:cxnSp>
      <p:cxnSp>
        <p:nvCxnSpPr>
          <p:cNvPr id="53" name="AutoShape 18"/>
          <p:cNvCxnSpPr>
            <a:cxnSpLocks noChangeShapeType="1"/>
            <a:stCxn id="44" idx="6"/>
            <a:endCxn id="54" idx="2"/>
          </p:cNvCxnSpPr>
          <p:nvPr/>
        </p:nvCxnSpPr>
        <p:spPr bwMode="auto">
          <a:xfrm>
            <a:off x="2246313" y="4062933"/>
            <a:ext cx="1965325" cy="936625"/>
          </a:xfrm>
          <a:prstGeom prst="straightConnector1">
            <a:avLst/>
          </a:prstGeom>
          <a:noFill/>
          <a:ln w="9525">
            <a:solidFill>
              <a:schemeClr val="tx1"/>
            </a:solidFill>
            <a:round/>
            <a:headEnd/>
            <a:tailEnd type="triangle" w="med" len="med"/>
          </a:ln>
          <a:effectLst/>
        </p:spPr>
      </p:cxnSp>
      <p:sp>
        <p:nvSpPr>
          <p:cNvPr id="54" name="Oval 19"/>
          <p:cNvSpPr>
            <a:spLocks noChangeArrowheads="1"/>
          </p:cNvSpPr>
          <p:nvPr/>
        </p:nvSpPr>
        <p:spPr bwMode="auto">
          <a:xfrm>
            <a:off x="4211638" y="4685233"/>
            <a:ext cx="627062" cy="627063"/>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3</a:t>
            </a:r>
          </a:p>
        </p:txBody>
      </p:sp>
      <p:cxnSp>
        <p:nvCxnSpPr>
          <p:cNvPr id="55" name="AutoShape 20"/>
          <p:cNvCxnSpPr>
            <a:cxnSpLocks noChangeShapeType="1"/>
            <a:stCxn id="54" idx="6"/>
            <a:endCxn id="46" idx="2"/>
          </p:cNvCxnSpPr>
          <p:nvPr/>
        </p:nvCxnSpPr>
        <p:spPr bwMode="auto">
          <a:xfrm flipV="1">
            <a:off x="4838700" y="3991496"/>
            <a:ext cx="1677988" cy="1008062"/>
          </a:xfrm>
          <a:prstGeom prst="straightConnector1">
            <a:avLst/>
          </a:prstGeom>
          <a:noFill/>
          <a:ln w="9525">
            <a:solidFill>
              <a:schemeClr val="tx1"/>
            </a:solidFill>
            <a:round/>
            <a:headEnd/>
            <a:tailEnd type="triangle" w="med" len="med"/>
          </a:ln>
          <a:effectLst/>
        </p:spPr>
      </p:cxnSp>
      <p:cxnSp>
        <p:nvCxnSpPr>
          <p:cNvPr id="56" name="AutoShape 21"/>
          <p:cNvCxnSpPr>
            <a:cxnSpLocks noChangeShapeType="1"/>
            <a:stCxn id="45" idx="4"/>
            <a:endCxn id="54" idx="0"/>
          </p:cNvCxnSpPr>
          <p:nvPr/>
        </p:nvCxnSpPr>
        <p:spPr bwMode="auto">
          <a:xfrm>
            <a:off x="4094163" y="3727971"/>
            <a:ext cx="431800" cy="957262"/>
          </a:xfrm>
          <a:prstGeom prst="straightConnector1">
            <a:avLst/>
          </a:prstGeom>
          <a:noFill/>
          <a:ln w="9525">
            <a:solidFill>
              <a:schemeClr val="tx1"/>
            </a:solidFill>
            <a:prstDash val="solid"/>
            <a:round/>
            <a:headEnd/>
            <a:tailEnd type="triangle" w="med" len="med"/>
          </a:ln>
          <a:effectLst/>
        </p:spPr>
      </p:cxnSp>
      <p:sp>
        <p:nvSpPr>
          <p:cNvPr id="57" name="Text Box 22"/>
          <p:cNvSpPr txBox="1">
            <a:spLocks noChangeArrowheads="1"/>
          </p:cNvSpPr>
          <p:nvPr/>
        </p:nvSpPr>
        <p:spPr bwMode="auto">
          <a:xfrm>
            <a:off x="4514850" y="2492896"/>
            <a:ext cx="741363" cy="731837"/>
          </a:xfrm>
          <a:prstGeom prst="rect">
            <a:avLst/>
          </a:prstGeom>
          <a:noFill/>
          <a:ln w="28575">
            <a:solidFill>
              <a:schemeClr val="tx1"/>
            </a:solidFill>
            <a:miter lim="800000"/>
            <a:headEnd/>
            <a:tailEnd/>
          </a:ln>
          <a:effectLst/>
        </p:spPr>
        <p:txBody>
          <a:bodyPr>
            <a:spAutoFit/>
          </a:bodyPr>
          <a:lstStyle/>
          <a:p>
            <a:pPr>
              <a:spcBef>
                <a:spcPct val="50000"/>
              </a:spcBef>
            </a:pPr>
            <a:r>
              <a:rPr lang="en-US" altLang="ja-JP" sz="1600" b="1" dirty="0">
                <a:ea typeface="ＭＳ ゴシック" pitchFamily="49" charset="-128"/>
              </a:rPr>
              <a:t>5</a:t>
            </a:r>
          </a:p>
          <a:p>
            <a:pPr>
              <a:spcBef>
                <a:spcPct val="50000"/>
              </a:spcBef>
            </a:pPr>
            <a:r>
              <a:rPr lang="en-US" altLang="ja-JP" sz="1600" b="1" dirty="0" smtClean="0">
                <a:solidFill>
                  <a:srgbClr val="FF3300"/>
                </a:solidFill>
                <a:ea typeface="ＭＳ ゴシック" pitchFamily="49" charset="-128"/>
              </a:rPr>
              <a:t>6</a:t>
            </a:r>
            <a:endParaRPr lang="en-US" altLang="ja-JP" sz="1600" b="1" dirty="0">
              <a:solidFill>
                <a:srgbClr val="FF3300"/>
              </a:solidFill>
              <a:ea typeface="ＭＳ ゴシック" pitchFamily="49" charset="-128"/>
            </a:endParaRPr>
          </a:p>
        </p:txBody>
      </p:sp>
      <p:sp>
        <p:nvSpPr>
          <p:cNvPr id="58" name="Line 23"/>
          <p:cNvSpPr>
            <a:spLocks noChangeShapeType="1"/>
          </p:cNvSpPr>
          <p:nvPr/>
        </p:nvSpPr>
        <p:spPr bwMode="auto">
          <a:xfrm>
            <a:off x="4500563" y="2842146"/>
            <a:ext cx="741362" cy="0"/>
          </a:xfrm>
          <a:prstGeom prst="line">
            <a:avLst/>
          </a:prstGeom>
          <a:noFill/>
          <a:ln w="28575">
            <a:solidFill>
              <a:schemeClr val="tx1"/>
            </a:solidFill>
            <a:round/>
            <a:headEnd/>
            <a:tailEnd/>
          </a:ln>
          <a:effectLst/>
        </p:spPr>
        <p:txBody>
          <a:bodyPr wrap="none" anchor="ctr"/>
          <a:lstStyle/>
          <a:p>
            <a:endParaRPr lang="ja-JP" altLang="en-US"/>
          </a:p>
        </p:txBody>
      </p:sp>
      <p:sp>
        <p:nvSpPr>
          <p:cNvPr id="59" name="Text Box 24"/>
          <p:cNvSpPr txBox="1">
            <a:spLocks noChangeArrowheads="1"/>
          </p:cNvSpPr>
          <p:nvPr/>
        </p:nvSpPr>
        <p:spPr bwMode="auto">
          <a:xfrm>
            <a:off x="4911725" y="5202758"/>
            <a:ext cx="741363" cy="731838"/>
          </a:xfrm>
          <a:prstGeom prst="rect">
            <a:avLst/>
          </a:prstGeom>
          <a:noFill/>
          <a:ln w="28575">
            <a:solidFill>
              <a:schemeClr val="tx1"/>
            </a:solidFill>
            <a:miter lim="800000"/>
            <a:headEnd/>
            <a:tailEnd/>
          </a:ln>
          <a:effectLst/>
        </p:spPr>
        <p:txBody>
          <a:bodyPr>
            <a:spAutoFit/>
          </a:bodyPr>
          <a:lstStyle/>
          <a:p>
            <a:pPr>
              <a:spcBef>
                <a:spcPct val="50000"/>
              </a:spcBef>
            </a:pPr>
            <a:r>
              <a:rPr lang="en-US" altLang="ja-JP" sz="1600" b="1" dirty="0" smtClean="0">
                <a:ea typeface="ＭＳ ゴシック" pitchFamily="49" charset="-128"/>
              </a:rPr>
              <a:t>9</a:t>
            </a:r>
            <a:endParaRPr lang="en-US" altLang="ja-JP" sz="1600" b="1" dirty="0">
              <a:ea typeface="ＭＳ ゴシック" pitchFamily="49" charset="-128"/>
            </a:endParaRPr>
          </a:p>
          <a:p>
            <a:pPr>
              <a:spcBef>
                <a:spcPct val="50000"/>
              </a:spcBef>
            </a:pPr>
            <a:r>
              <a:rPr lang="en-US" altLang="ja-JP" sz="1600" b="1" dirty="0" smtClean="0">
                <a:solidFill>
                  <a:srgbClr val="FF3300"/>
                </a:solidFill>
                <a:ea typeface="ＭＳ ゴシック" pitchFamily="49" charset="-128"/>
              </a:rPr>
              <a:t>9</a:t>
            </a:r>
            <a:endParaRPr lang="en-US" altLang="ja-JP" sz="1600" b="1" dirty="0">
              <a:solidFill>
                <a:srgbClr val="FF3300"/>
              </a:solidFill>
              <a:ea typeface="ＭＳ ゴシック" pitchFamily="49" charset="-128"/>
            </a:endParaRPr>
          </a:p>
        </p:txBody>
      </p:sp>
      <p:sp>
        <p:nvSpPr>
          <p:cNvPr id="60" name="Line 25"/>
          <p:cNvSpPr>
            <a:spLocks noChangeShapeType="1"/>
          </p:cNvSpPr>
          <p:nvPr/>
        </p:nvSpPr>
        <p:spPr bwMode="auto">
          <a:xfrm>
            <a:off x="4897438" y="5552008"/>
            <a:ext cx="741362" cy="0"/>
          </a:xfrm>
          <a:prstGeom prst="line">
            <a:avLst/>
          </a:prstGeom>
          <a:noFill/>
          <a:ln w="28575">
            <a:solidFill>
              <a:schemeClr val="tx1"/>
            </a:solidFill>
            <a:round/>
            <a:headEnd/>
            <a:tailEnd/>
          </a:ln>
          <a:effectLst/>
        </p:spPr>
        <p:txBody>
          <a:bodyPr wrap="none" anchor="ctr"/>
          <a:lstStyle/>
          <a:p>
            <a:endParaRPr lang="ja-JP" altLang="en-US"/>
          </a:p>
        </p:txBody>
      </p:sp>
      <p:sp>
        <p:nvSpPr>
          <p:cNvPr id="61" name="Text Box 26"/>
          <p:cNvSpPr txBox="1">
            <a:spLocks noChangeArrowheads="1"/>
          </p:cNvSpPr>
          <p:nvPr/>
        </p:nvSpPr>
        <p:spPr bwMode="auto">
          <a:xfrm>
            <a:off x="1385888" y="2800871"/>
            <a:ext cx="741362" cy="731837"/>
          </a:xfrm>
          <a:prstGeom prst="rect">
            <a:avLst/>
          </a:prstGeom>
          <a:noFill/>
          <a:ln w="28575">
            <a:solidFill>
              <a:schemeClr val="tx1"/>
            </a:solidFill>
            <a:miter lim="800000"/>
            <a:headEnd/>
            <a:tailEnd/>
          </a:ln>
          <a:effectLst/>
        </p:spPr>
        <p:txBody>
          <a:bodyPr>
            <a:spAutoFit/>
          </a:bodyPr>
          <a:lstStyle/>
          <a:p>
            <a:pPr>
              <a:spcBef>
                <a:spcPct val="50000"/>
              </a:spcBef>
            </a:pPr>
            <a:r>
              <a:rPr lang="en-US" altLang="ja-JP" sz="1600" b="1">
                <a:ea typeface="ＭＳ ゴシック" pitchFamily="49" charset="-128"/>
              </a:rPr>
              <a:t>0</a:t>
            </a:r>
          </a:p>
          <a:p>
            <a:pPr>
              <a:spcBef>
                <a:spcPct val="50000"/>
              </a:spcBef>
            </a:pPr>
            <a:r>
              <a:rPr lang="en-US" altLang="ja-JP" sz="1600" b="1">
                <a:solidFill>
                  <a:srgbClr val="FF3300"/>
                </a:solidFill>
                <a:ea typeface="ＭＳ ゴシック" pitchFamily="49" charset="-128"/>
              </a:rPr>
              <a:t>0</a:t>
            </a:r>
          </a:p>
        </p:txBody>
      </p:sp>
      <p:sp>
        <p:nvSpPr>
          <p:cNvPr id="62" name="Line 27"/>
          <p:cNvSpPr>
            <a:spLocks noChangeShapeType="1"/>
          </p:cNvSpPr>
          <p:nvPr/>
        </p:nvSpPr>
        <p:spPr bwMode="auto">
          <a:xfrm>
            <a:off x="1371600" y="3150121"/>
            <a:ext cx="741363" cy="0"/>
          </a:xfrm>
          <a:prstGeom prst="line">
            <a:avLst/>
          </a:prstGeom>
          <a:noFill/>
          <a:ln w="28575">
            <a:solidFill>
              <a:schemeClr val="tx1"/>
            </a:solidFill>
            <a:round/>
            <a:headEnd/>
            <a:tailEnd/>
          </a:ln>
          <a:effectLst/>
        </p:spPr>
        <p:txBody>
          <a:bodyPr wrap="none" anchor="ctr"/>
          <a:lstStyle/>
          <a:p>
            <a:endParaRPr lang="ja-JP" altLang="en-US"/>
          </a:p>
        </p:txBody>
      </p:sp>
      <p:sp>
        <p:nvSpPr>
          <p:cNvPr id="63" name="Line 28"/>
          <p:cNvSpPr>
            <a:spLocks noChangeShapeType="1"/>
          </p:cNvSpPr>
          <p:nvPr/>
        </p:nvSpPr>
        <p:spPr bwMode="auto">
          <a:xfrm flipH="1">
            <a:off x="3148805" y="3040583"/>
            <a:ext cx="1575594" cy="433388"/>
          </a:xfrm>
          <a:prstGeom prst="line">
            <a:avLst/>
          </a:prstGeom>
          <a:noFill/>
          <a:ln w="9525">
            <a:solidFill>
              <a:srgbClr val="FF0000"/>
            </a:solidFill>
            <a:prstDash val="dash"/>
            <a:round/>
            <a:headEnd/>
            <a:tailEnd type="triangle" w="med" len="med"/>
          </a:ln>
          <a:effectLst/>
        </p:spPr>
        <p:txBody>
          <a:bodyPr wrap="none" anchor="ctr"/>
          <a:lstStyle/>
          <a:p>
            <a:endParaRPr lang="ja-JP" altLang="en-US"/>
          </a:p>
        </p:txBody>
      </p:sp>
      <p:sp>
        <p:nvSpPr>
          <p:cNvPr id="64" name="Line 29"/>
          <p:cNvSpPr>
            <a:spLocks noChangeShapeType="1"/>
          </p:cNvSpPr>
          <p:nvPr/>
        </p:nvSpPr>
        <p:spPr bwMode="auto">
          <a:xfrm flipH="1">
            <a:off x="6101605" y="3369195"/>
            <a:ext cx="783382" cy="1030287"/>
          </a:xfrm>
          <a:prstGeom prst="line">
            <a:avLst/>
          </a:prstGeom>
          <a:noFill/>
          <a:ln w="9525">
            <a:solidFill>
              <a:srgbClr val="FF0000"/>
            </a:solidFill>
            <a:round/>
            <a:headEnd/>
            <a:tailEnd type="triangle" w="med" len="med"/>
          </a:ln>
          <a:effectLst/>
        </p:spPr>
        <p:txBody>
          <a:bodyPr wrap="none" anchor="ctr"/>
          <a:lstStyle/>
          <a:p>
            <a:endParaRPr lang="ja-JP" altLang="en-US"/>
          </a:p>
        </p:txBody>
      </p:sp>
      <p:sp>
        <p:nvSpPr>
          <p:cNvPr id="65" name="Line 30"/>
          <p:cNvSpPr>
            <a:spLocks noChangeShapeType="1"/>
          </p:cNvSpPr>
          <p:nvPr/>
        </p:nvSpPr>
        <p:spPr bwMode="auto">
          <a:xfrm flipH="1" flipV="1">
            <a:off x="1785938" y="3483496"/>
            <a:ext cx="1277937" cy="1157287"/>
          </a:xfrm>
          <a:prstGeom prst="line">
            <a:avLst/>
          </a:prstGeom>
          <a:noFill/>
          <a:ln w="9525">
            <a:solidFill>
              <a:srgbClr val="FF0000"/>
            </a:solidFill>
            <a:prstDash val="solid"/>
            <a:round/>
            <a:headEnd/>
            <a:tailEnd type="triangle" w="med" len="med"/>
          </a:ln>
          <a:effectLst/>
        </p:spPr>
        <p:txBody>
          <a:bodyPr wrap="none" anchor="ctr"/>
          <a:lstStyle/>
          <a:p>
            <a:endParaRPr lang="ja-JP" altLang="en-US"/>
          </a:p>
        </p:txBody>
      </p:sp>
      <p:sp>
        <p:nvSpPr>
          <p:cNvPr id="66" name="Line 31"/>
          <p:cNvSpPr>
            <a:spLocks noChangeShapeType="1"/>
          </p:cNvSpPr>
          <p:nvPr/>
        </p:nvSpPr>
        <p:spPr bwMode="auto">
          <a:xfrm flipH="1" flipV="1">
            <a:off x="5005388" y="3054871"/>
            <a:ext cx="703262" cy="384175"/>
          </a:xfrm>
          <a:prstGeom prst="line">
            <a:avLst/>
          </a:prstGeom>
          <a:noFill/>
          <a:ln w="9525">
            <a:solidFill>
              <a:srgbClr val="FF0000"/>
            </a:solidFill>
            <a:round/>
            <a:headEnd/>
            <a:tailEnd type="triangle" w="med" len="med"/>
          </a:ln>
          <a:effectLst/>
        </p:spPr>
        <p:txBody>
          <a:bodyPr wrap="none" anchor="ctr"/>
          <a:lstStyle/>
          <a:p>
            <a:endParaRPr lang="ja-JP" altLang="en-US"/>
          </a:p>
        </p:txBody>
      </p:sp>
      <p:sp>
        <p:nvSpPr>
          <p:cNvPr id="67" name="Line 32"/>
          <p:cNvSpPr>
            <a:spLocks noChangeShapeType="1"/>
          </p:cNvSpPr>
          <p:nvPr/>
        </p:nvSpPr>
        <p:spPr bwMode="auto">
          <a:xfrm flipH="1" flipV="1">
            <a:off x="4838699" y="4304232"/>
            <a:ext cx="307975" cy="1339850"/>
          </a:xfrm>
          <a:prstGeom prst="line">
            <a:avLst/>
          </a:prstGeom>
          <a:noFill/>
          <a:ln w="9525">
            <a:solidFill>
              <a:srgbClr val="FF0000"/>
            </a:solidFill>
            <a:prstDash val="solid"/>
            <a:round/>
            <a:headEnd/>
            <a:tailEnd type="triangle" w="med" len="med"/>
          </a:ln>
          <a:effectLst/>
        </p:spPr>
        <p:txBody>
          <a:bodyPr wrap="none" anchor="ctr"/>
          <a:lstStyle/>
          <a:p>
            <a:endParaRPr lang="ja-JP" altLang="en-US"/>
          </a:p>
        </p:txBody>
      </p:sp>
      <p:sp>
        <p:nvSpPr>
          <p:cNvPr id="68" name="Line 33"/>
          <p:cNvSpPr>
            <a:spLocks noChangeShapeType="1"/>
          </p:cNvSpPr>
          <p:nvPr/>
        </p:nvSpPr>
        <p:spPr bwMode="auto">
          <a:xfrm flipH="1">
            <a:off x="5949950" y="3229496"/>
            <a:ext cx="860425" cy="244475"/>
          </a:xfrm>
          <a:prstGeom prst="line">
            <a:avLst/>
          </a:prstGeom>
          <a:noFill/>
          <a:ln w="9525">
            <a:solidFill>
              <a:srgbClr val="FF0000"/>
            </a:solidFill>
            <a:round/>
            <a:headEnd/>
            <a:tailEnd type="triangle" w="med" len="med"/>
          </a:ln>
          <a:effectLst/>
        </p:spPr>
        <p:txBody>
          <a:bodyPr wrap="none" anchor="ctr"/>
          <a:lstStyle/>
          <a:p>
            <a:endParaRPr lang="ja-JP" altLang="en-US"/>
          </a:p>
        </p:txBody>
      </p:sp>
      <p:sp>
        <p:nvSpPr>
          <p:cNvPr id="69" name="Line 34"/>
          <p:cNvSpPr>
            <a:spLocks noChangeShapeType="1"/>
          </p:cNvSpPr>
          <p:nvPr/>
        </p:nvSpPr>
        <p:spPr bwMode="auto">
          <a:xfrm flipH="1" flipV="1">
            <a:off x="3282950" y="4917008"/>
            <a:ext cx="1839913" cy="814388"/>
          </a:xfrm>
          <a:prstGeom prst="line">
            <a:avLst/>
          </a:prstGeom>
          <a:noFill/>
          <a:ln w="9525">
            <a:solidFill>
              <a:srgbClr val="FF0000"/>
            </a:solidFill>
            <a:prstDash val="solid"/>
            <a:round/>
            <a:headEnd/>
            <a:tailEnd type="triangle" w="med" len="med"/>
          </a:ln>
          <a:effectLst/>
        </p:spPr>
        <p:txBody>
          <a:bodyPr wrap="none" anchor="ctr"/>
          <a:lstStyle/>
          <a:p>
            <a:endParaRPr lang="ja-JP" altLang="en-US"/>
          </a:p>
        </p:txBody>
      </p:sp>
      <p:sp>
        <p:nvSpPr>
          <p:cNvPr id="70" name="Line 35"/>
          <p:cNvSpPr>
            <a:spLocks noChangeShapeType="1"/>
          </p:cNvSpPr>
          <p:nvPr/>
        </p:nvSpPr>
        <p:spPr bwMode="auto">
          <a:xfrm flipH="1">
            <a:off x="5256212" y="4840808"/>
            <a:ext cx="693737" cy="798513"/>
          </a:xfrm>
          <a:prstGeom prst="line">
            <a:avLst/>
          </a:prstGeom>
          <a:noFill/>
          <a:ln w="9525">
            <a:solidFill>
              <a:srgbClr val="FF0000"/>
            </a:solidFill>
            <a:round/>
            <a:headEnd/>
            <a:tailEnd type="triangle" w="med" len="med"/>
          </a:ln>
          <a:effectLst/>
        </p:spPr>
        <p:txBody>
          <a:bodyPr wrap="none" anchor="ctr"/>
          <a:lstStyle/>
          <a:p>
            <a:endParaRPr lang="ja-JP" altLang="en-US"/>
          </a:p>
        </p:txBody>
      </p:sp>
      <p:sp>
        <p:nvSpPr>
          <p:cNvPr id="71" name="Text Box 104"/>
          <p:cNvSpPr txBox="1">
            <a:spLocks noChangeArrowheads="1"/>
          </p:cNvSpPr>
          <p:nvPr/>
        </p:nvSpPr>
        <p:spPr bwMode="auto">
          <a:xfrm>
            <a:off x="4283968" y="3895427"/>
            <a:ext cx="1042988" cy="457200"/>
          </a:xfrm>
          <a:prstGeom prst="rect">
            <a:avLst/>
          </a:prstGeom>
          <a:noFill/>
          <a:ln w="9525">
            <a:noFill/>
            <a:miter lim="800000"/>
            <a:headEnd/>
            <a:tailEnd/>
          </a:ln>
          <a:effectLst/>
        </p:spPr>
        <p:txBody>
          <a:bodyPr>
            <a:spAutoFit/>
          </a:bodyPr>
          <a:lstStyle/>
          <a:p>
            <a:pPr algn="l">
              <a:spcBef>
                <a:spcPct val="50000"/>
              </a:spcBef>
            </a:pPr>
            <a:r>
              <a:rPr kumimoji="1" lang="en-US" altLang="ja-JP" dirty="0" smtClean="0">
                <a:latin typeface="ＭＳ ゴシック" pitchFamily="49" charset="-128"/>
                <a:ea typeface="ＭＳ ゴシック" pitchFamily="49" charset="-128"/>
              </a:rPr>
              <a:t>C(3)</a:t>
            </a:r>
            <a:endParaRPr kumimoji="1" lang="en-US" altLang="ja-JP" dirty="0">
              <a:latin typeface="ＭＳ ゴシック" pitchFamily="49" charset="-128"/>
              <a:ea typeface="ＭＳ ゴシック" pitchFamily="49" charset="-128"/>
            </a:endParaRPr>
          </a:p>
        </p:txBody>
      </p:sp>
      <p:sp>
        <p:nvSpPr>
          <p:cNvPr id="72" name="Text Box 107"/>
          <p:cNvSpPr txBox="1">
            <a:spLocks noChangeArrowheads="1"/>
          </p:cNvSpPr>
          <p:nvPr/>
        </p:nvSpPr>
        <p:spPr bwMode="auto">
          <a:xfrm>
            <a:off x="5364088" y="3247355"/>
            <a:ext cx="1042987" cy="457200"/>
          </a:xfrm>
          <a:prstGeom prst="rect">
            <a:avLst/>
          </a:prstGeom>
          <a:noFill/>
          <a:ln w="9525">
            <a:noFill/>
            <a:miter lim="800000"/>
            <a:headEnd/>
            <a:tailEnd/>
          </a:ln>
          <a:effectLst/>
        </p:spPr>
        <p:txBody>
          <a:bodyPr>
            <a:spAutoFit/>
          </a:bodyPr>
          <a:lstStyle/>
          <a:p>
            <a:pPr algn="l">
              <a:spcBef>
                <a:spcPct val="50000"/>
              </a:spcBef>
            </a:pPr>
            <a:r>
              <a:rPr kumimoji="1" lang="en-US" altLang="ja-JP" dirty="0" smtClean="0">
                <a:latin typeface="ＭＳ ゴシック" pitchFamily="49" charset="-128"/>
                <a:ea typeface="ＭＳ ゴシック" pitchFamily="49" charset="-128"/>
              </a:rPr>
              <a:t>D(7)</a:t>
            </a:r>
            <a:endParaRPr kumimoji="1" lang="en-US" altLang="ja-JP" dirty="0">
              <a:latin typeface="ＭＳ ゴシック" pitchFamily="49" charset="-128"/>
              <a:ea typeface="ＭＳ ゴシック" pitchFamily="49" charset="-128"/>
            </a:endParaRPr>
          </a:p>
        </p:txBody>
      </p:sp>
      <p:sp>
        <p:nvSpPr>
          <p:cNvPr id="73" name="Text Box 104"/>
          <p:cNvSpPr txBox="1">
            <a:spLocks noChangeArrowheads="1"/>
          </p:cNvSpPr>
          <p:nvPr/>
        </p:nvSpPr>
        <p:spPr bwMode="auto">
          <a:xfrm>
            <a:off x="5580112" y="4399483"/>
            <a:ext cx="1042988" cy="457200"/>
          </a:xfrm>
          <a:prstGeom prst="rect">
            <a:avLst/>
          </a:prstGeom>
          <a:noFill/>
          <a:ln w="9525">
            <a:noFill/>
            <a:miter lim="800000"/>
            <a:headEnd/>
            <a:tailEnd/>
          </a:ln>
          <a:effectLst/>
        </p:spPr>
        <p:txBody>
          <a:bodyPr>
            <a:spAutoFit/>
          </a:bodyPr>
          <a:lstStyle/>
          <a:p>
            <a:pPr algn="l">
              <a:spcBef>
                <a:spcPct val="50000"/>
              </a:spcBef>
            </a:pPr>
            <a:r>
              <a:rPr kumimoji="1" lang="en-US" altLang="ja-JP" dirty="0" smtClean="0">
                <a:latin typeface="ＭＳ ゴシック" pitchFamily="49" charset="-128"/>
                <a:ea typeface="ＭＳ ゴシック" pitchFamily="49" charset="-128"/>
              </a:rPr>
              <a:t>E(4)</a:t>
            </a:r>
            <a:endParaRPr kumimoji="1" lang="en-US" altLang="ja-JP" dirty="0">
              <a:latin typeface="ＭＳ ゴシック" pitchFamily="49" charset="-128"/>
              <a:ea typeface="ＭＳ ゴシック" pitchFamily="49" charset="-128"/>
            </a:endParaRPr>
          </a:p>
        </p:txBody>
      </p:sp>
      <p:sp>
        <p:nvSpPr>
          <p:cNvPr id="74" name="Line 32"/>
          <p:cNvSpPr>
            <a:spLocks noChangeShapeType="1"/>
          </p:cNvSpPr>
          <p:nvPr/>
        </p:nvSpPr>
        <p:spPr bwMode="auto">
          <a:xfrm flipV="1">
            <a:off x="4714874" y="3224733"/>
            <a:ext cx="123825" cy="731718"/>
          </a:xfrm>
          <a:prstGeom prst="line">
            <a:avLst/>
          </a:prstGeom>
          <a:noFill/>
          <a:ln w="9525">
            <a:solidFill>
              <a:srgbClr val="FF0000"/>
            </a:solidFill>
            <a:prstDash val="solid"/>
            <a:round/>
            <a:headEnd/>
            <a:tailEnd type="triangle" w="med" len="med"/>
          </a:ln>
          <a:effectLst/>
        </p:spPr>
        <p:txBody>
          <a:bodyPr wrap="none" anchor="ctr"/>
          <a:lstStyle/>
          <a:p>
            <a:endParaRPr lang="ja-JP" altLang="en-US"/>
          </a:p>
        </p:txBody>
      </p:sp>
    </p:spTree>
    <p:extLst>
      <p:ext uri="{BB962C8B-B14F-4D97-AF65-F5344CB8AC3E}">
        <p14:creationId xmlns:p14="http://schemas.microsoft.com/office/powerpoint/2010/main" val="38819067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E52CA99E-FA79-472A-9B4E-E4A02438DB39}" type="slidenum">
              <a:rPr lang="en-US" altLang="ja-JP"/>
              <a:pPr/>
              <a:t>38</a:t>
            </a:fld>
            <a:endParaRPr lang="en-US" altLang="ja-JP"/>
          </a:p>
        </p:txBody>
      </p:sp>
      <p:sp>
        <p:nvSpPr>
          <p:cNvPr id="269314" name="Rectangle 2"/>
          <p:cNvSpPr>
            <a:spLocks noGrp="1" noChangeArrowheads="1"/>
          </p:cNvSpPr>
          <p:nvPr>
            <p:ph type="title"/>
          </p:nvPr>
        </p:nvSpPr>
        <p:spPr/>
        <p:txBody>
          <a:bodyPr/>
          <a:lstStyle/>
          <a:p>
            <a:r>
              <a:rPr lang="ja-JP" altLang="en-US" dirty="0"/>
              <a:t>ＰＥＲＴ計算 </a:t>
            </a:r>
            <a:r>
              <a:rPr lang="en-US" altLang="ja-JP" dirty="0"/>
              <a:t>(3) </a:t>
            </a:r>
            <a:r>
              <a:rPr lang="ja-JP" altLang="en-US" dirty="0"/>
              <a:t>余裕時間</a:t>
            </a:r>
          </a:p>
        </p:txBody>
      </p:sp>
      <p:sp>
        <p:nvSpPr>
          <p:cNvPr id="269315" name="Rectangle 3"/>
          <p:cNvSpPr>
            <a:spLocks noGrp="1" noChangeArrowheads="1"/>
          </p:cNvSpPr>
          <p:nvPr>
            <p:ph type="body" idx="1"/>
          </p:nvPr>
        </p:nvSpPr>
        <p:spPr/>
        <p:txBody>
          <a:bodyPr/>
          <a:lstStyle/>
          <a:p>
            <a:r>
              <a:rPr lang="ja-JP" altLang="en-US" dirty="0"/>
              <a:t>最遅完了時刻までに作業を完了できるのであれば</a:t>
            </a:r>
            <a:r>
              <a:rPr lang="ja-JP" altLang="en-US" dirty="0" smtClean="0"/>
              <a:t>、</a:t>
            </a:r>
            <a:endParaRPr lang="en-US" altLang="ja-JP" dirty="0" smtClean="0"/>
          </a:p>
          <a:p>
            <a:pPr marL="0" indent="0">
              <a:buNone/>
            </a:pPr>
            <a:r>
              <a:rPr lang="en-US" altLang="ja-JP" dirty="0"/>
              <a:t> </a:t>
            </a:r>
            <a:r>
              <a:rPr lang="en-US" altLang="ja-JP" dirty="0" smtClean="0"/>
              <a:t>  </a:t>
            </a:r>
            <a:r>
              <a:rPr lang="ja-JP" altLang="en-US" dirty="0" smtClean="0"/>
              <a:t>最早</a:t>
            </a:r>
            <a:r>
              <a:rPr lang="ja-JP" altLang="en-US" dirty="0"/>
              <a:t>開始時刻に始めなくても</a:t>
            </a:r>
          </a:p>
          <a:p>
            <a:pPr>
              <a:buFont typeface="Wingdings" pitchFamily="2" charset="2"/>
              <a:buNone/>
            </a:pPr>
            <a:r>
              <a:rPr lang="ja-JP" altLang="en-US" dirty="0"/>
              <a:t>　プロジェクト全体の完了時刻を守ることができる（余裕がある）</a:t>
            </a:r>
          </a:p>
          <a:p>
            <a:pPr lvl="1"/>
            <a:r>
              <a:rPr lang="ja-JP" altLang="en-US" dirty="0">
                <a:solidFill>
                  <a:srgbClr val="FF0000"/>
                </a:solidFill>
              </a:rPr>
              <a:t>全余裕時間</a:t>
            </a:r>
            <a:r>
              <a:rPr lang="ja-JP" altLang="en-US" dirty="0"/>
              <a:t>：ほかの作業はまじめにやってくれるという条件の下で、サボれる時間</a:t>
            </a:r>
          </a:p>
          <a:p>
            <a:pPr lvl="1"/>
            <a:r>
              <a:rPr lang="ja-JP" altLang="en-US" dirty="0">
                <a:solidFill>
                  <a:srgbClr val="FF0000"/>
                </a:solidFill>
              </a:rPr>
              <a:t>自由余裕時間</a:t>
            </a:r>
            <a:r>
              <a:rPr lang="ja-JP" altLang="en-US" dirty="0"/>
              <a:t>：他の作業に迷惑をかけることなくサボれる時間</a:t>
            </a:r>
          </a:p>
        </p:txBody>
      </p:sp>
      <p:sp>
        <p:nvSpPr>
          <p:cNvPr id="6" name="テキスト ボックス 5"/>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180</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スライド番号プレースホルダ 5"/>
          <p:cNvSpPr>
            <a:spLocks noGrp="1"/>
          </p:cNvSpPr>
          <p:nvPr>
            <p:ph type="sldNum" sz="quarter" idx="12"/>
          </p:nvPr>
        </p:nvSpPr>
        <p:spPr/>
        <p:txBody>
          <a:bodyPr/>
          <a:lstStyle/>
          <a:p>
            <a:fld id="{7A25AD24-9CA1-428B-9236-83BC1908D938}" type="slidenum">
              <a:rPr lang="en-US" altLang="ja-JP"/>
              <a:pPr/>
              <a:t>39</a:t>
            </a:fld>
            <a:endParaRPr lang="en-US" altLang="ja-JP"/>
          </a:p>
        </p:txBody>
      </p:sp>
      <p:sp>
        <p:nvSpPr>
          <p:cNvPr id="393218" name="Rectangle 2"/>
          <p:cNvSpPr>
            <a:spLocks noGrp="1" noChangeArrowheads="1"/>
          </p:cNvSpPr>
          <p:nvPr>
            <p:ph type="title"/>
          </p:nvPr>
        </p:nvSpPr>
        <p:spPr/>
        <p:txBody>
          <a:bodyPr/>
          <a:lstStyle/>
          <a:p>
            <a:r>
              <a:rPr lang="ja-JP" altLang="en-US" dirty="0" smtClean="0"/>
              <a:t>余裕時間の説明モデル</a:t>
            </a:r>
            <a:endParaRPr lang="ja-JP" altLang="en-US" dirty="0"/>
          </a:p>
        </p:txBody>
      </p:sp>
      <p:sp>
        <p:nvSpPr>
          <p:cNvPr id="393219" name="Rectangle 3"/>
          <p:cNvSpPr>
            <a:spLocks noGrp="1" noChangeArrowheads="1"/>
          </p:cNvSpPr>
          <p:nvPr>
            <p:ph type="body" idx="1"/>
          </p:nvPr>
        </p:nvSpPr>
        <p:spPr>
          <a:xfrm>
            <a:off x="684213" y="1700213"/>
            <a:ext cx="7772400" cy="4419600"/>
          </a:xfrm>
        </p:spPr>
        <p:txBody>
          <a:bodyPr/>
          <a:lstStyle/>
          <a:p>
            <a:r>
              <a:rPr lang="ja-JP" altLang="en-US"/>
              <a:t>最早開始時刻、最遅完了時刻の計算用</a:t>
            </a:r>
          </a:p>
        </p:txBody>
      </p:sp>
      <p:sp>
        <p:nvSpPr>
          <p:cNvPr id="393220" name="Text Box 4"/>
          <p:cNvSpPr txBox="1">
            <a:spLocks noChangeArrowheads="1"/>
          </p:cNvSpPr>
          <p:nvPr/>
        </p:nvSpPr>
        <p:spPr bwMode="auto">
          <a:xfrm>
            <a:off x="6181725" y="5399088"/>
            <a:ext cx="1698625" cy="731837"/>
          </a:xfrm>
          <a:prstGeom prst="rect">
            <a:avLst/>
          </a:prstGeom>
          <a:noFill/>
          <a:ln w="28575">
            <a:solidFill>
              <a:schemeClr val="tx1"/>
            </a:solidFill>
            <a:miter lim="800000"/>
            <a:headEnd/>
            <a:tailEnd/>
          </a:ln>
          <a:effectLst/>
        </p:spPr>
        <p:txBody>
          <a:bodyPr>
            <a:spAutoFit/>
          </a:bodyPr>
          <a:lstStyle/>
          <a:p>
            <a:pPr>
              <a:spcBef>
                <a:spcPct val="50000"/>
              </a:spcBef>
            </a:pPr>
            <a:r>
              <a:rPr lang="ja-JP" altLang="en-US" sz="1600" b="1">
                <a:ea typeface="ＭＳ ゴシック" pitchFamily="49" charset="-128"/>
              </a:rPr>
              <a:t>最早開始時刻</a:t>
            </a:r>
          </a:p>
          <a:p>
            <a:pPr>
              <a:spcBef>
                <a:spcPct val="50000"/>
              </a:spcBef>
            </a:pPr>
            <a:r>
              <a:rPr lang="ja-JP" altLang="en-US" sz="1600" b="1">
                <a:ea typeface="ＭＳ ゴシック" pitchFamily="49" charset="-128"/>
              </a:rPr>
              <a:t>最遅完了時刻</a:t>
            </a:r>
          </a:p>
        </p:txBody>
      </p:sp>
      <p:sp>
        <p:nvSpPr>
          <p:cNvPr id="393221" name="Line 5"/>
          <p:cNvSpPr>
            <a:spLocks noChangeShapeType="1"/>
          </p:cNvSpPr>
          <p:nvPr/>
        </p:nvSpPr>
        <p:spPr bwMode="auto">
          <a:xfrm flipH="1">
            <a:off x="6183313" y="5762625"/>
            <a:ext cx="1697037" cy="0"/>
          </a:xfrm>
          <a:prstGeom prst="line">
            <a:avLst/>
          </a:prstGeom>
          <a:noFill/>
          <a:ln w="28575">
            <a:solidFill>
              <a:schemeClr val="tx1"/>
            </a:solidFill>
            <a:round/>
            <a:headEnd/>
            <a:tailEnd/>
          </a:ln>
          <a:effectLst/>
        </p:spPr>
        <p:txBody>
          <a:bodyPr wrap="none" anchor="ctr"/>
          <a:lstStyle/>
          <a:p>
            <a:endParaRPr lang="ja-JP" altLang="en-US"/>
          </a:p>
        </p:txBody>
      </p:sp>
      <p:sp>
        <p:nvSpPr>
          <p:cNvPr id="393222" name="Text Box 6"/>
          <p:cNvSpPr txBox="1">
            <a:spLocks noChangeArrowheads="1"/>
          </p:cNvSpPr>
          <p:nvPr/>
        </p:nvSpPr>
        <p:spPr bwMode="auto">
          <a:xfrm>
            <a:off x="6624638" y="2806700"/>
            <a:ext cx="741362" cy="731838"/>
          </a:xfrm>
          <a:prstGeom prst="rect">
            <a:avLst/>
          </a:prstGeom>
          <a:noFill/>
          <a:ln w="28575">
            <a:solidFill>
              <a:schemeClr val="tx1"/>
            </a:solidFill>
            <a:miter lim="800000"/>
            <a:headEnd/>
            <a:tailEnd/>
          </a:ln>
          <a:effectLst/>
        </p:spPr>
        <p:txBody>
          <a:bodyPr>
            <a:spAutoFit/>
          </a:bodyPr>
          <a:lstStyle/>
          <a:p>
            <a:pPr>
              <a:spcBef>
                <a:spcPct val="50000"/>
              </a:spcBef>
            </a:pPr>
            <a:r>
              <a:rPr lang="en-US" altLang="ja-JP" sz="1600" b="1">
                <a:ea typeface="ＭＳ ゴシック" pitchFamily="49" charset="-128"/>
              </a:rPr>
              <a:t>10</a:t>
            </a:r>
          </a:p>
          <a:p>
            <a:pPr>
              <a:spcBef>
                <a:spcPct val="50000"/>
              </a:spcBef>
            </a:pPr>
            <a:r>
              <a:rPr lang="en-US" altLang="ja-JP" sz="1600" b="1">
                <a:solidFill>
                  <a:srgbClr val="FF3300"/>
                </a:solidFill>
                <a:ea typeface="ＭＳ ゴシック" pitchFamily="49" charset="-128"/>
              </a:rPr>
              <a:t>10</a:t>
            </a:r>
          </a:p>
        </p:txBody>
      </p:sp>
      <p:sp>
        <p:nvSpPr>
          <p:cNvPr id="393223" name="Line 7"/>
          <p:cNvSpPr>
            <a:spLocks noChangeShapeType="1"/>
          </p:cNvSpPr>
          <p:nvPr/>
        </p:nvSpPr>
        <p:spPr bwMode="auto">
          <a:xfrm>
            <a:off x="6610350" y="3155950"/>
            <a:ext cx="741363" cy="0"/>
          </a:xfrm>
          <a:prstGeom prst="line">
            <a:avLst/>
          </a:prstGeom>
          <a:noFill/>
          <a:ln w="28575">
            <a:solidFill>
              <a:schemeClr val="tx1"/>
            </a:solidFill>
            <a:round/>
            <a:headEnd/>
            <a:tailEnd/>
          </a:ln>
          <a:effectLst/>
        </p:spPr>
        <p:txBody>
          <a:bodyPr wrap="none" anchor="ctr"/>
          <a:lstStyle/>
          <a:p>
            <a:endParaRPr lang="ja-JP" altLang="en-US"/>
          </a:p>
        </p:txBody>
      </p:sp>
      <p:sp>
        <p:nvSpPr>
          <p:cNvPr id="393224" name="AutoShape 8"/>
          <p:cNvSpPr>
            <a:spLocks noChangeArrowheads="1"/>
          </p:cNvSpPr>
          <p:nvPr/>
        </p:nvSpPr>
        <p:spPr bwMode="auto">
          <a:xfrm rot="5400000">
            <a:off x="7358856" y="3017044"/>
            <a:ext cx="579438" cy="393700"/>
          </a:xfrm>
          <a:prstGeom prst="curvedDownArrow">
            <a:avLst>
              <a:gd name="adj1" fmla="val 29436"/>
              <a:gd name="adj2" fmla="val 58871"/>
              <a:gd name="adj3" fmla="val 33333"/>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393225" name="Oval 9"/>
          <p:cNvSpPr>
            <a:spLocks noChangeArrowheads="1"/>
          </p:cNvSpPr>
          <p:nvPr/>
        </p:nvSpPr>
        <p:spPr bwMode="auto">
          <a:xfrm>
            <a:off x="1619250" y="3860800"/>
            <a:ext cx="627063" cy="627063"/>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1</a:t>
            </a:r>
          </a:p>
        </p:txBody>
      </p:sp>
      <p:sp>
        <p:nvSpPr>
          <p:cNvPr id="393226" name="Oval 10"/>
          <p:cNvSpPr>
            <a:spLocks noChangeArrowheads="1"/>
          </p:cNvSpPr>
          <p:nvPr/>
        </p:nvSpPr>
        <p:spPr bwMode="auto">
          <a:xfrm>
            <a:off x="3779838" y="3213100"/>
            <a:ext cx="627062" cy="627063"/>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2</a:t>
            </a:r>
          </a:p>
        </p:txBody>
      </p:sp>
      <p:sp>
        <p:nvSpPr>
          <p:cNvPr id="393227" name="Oval 11"/>
          <p:cNvSpPr>
            <a:spLocks noChangeArrowheads="1"/>
          </p:cNvSpPr>
          <p:nvPr/>
        </p:nvSpPr>
        <p:spPr bwMode="auto">
          <a:xfrm>
            <a:off x="6516688" y="3789363"/>
            <a:ext cx="627062" cy="627062"/>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4</a:t>
            </a:r>
          </a:p>
        </p:txBody>
      </p:sp>
      <p:sp>
        <p:nvSpPr>
          <p:cNvPr id="393228" name="Text Box 12"/>
          <p:cNvSpPr txBox="1">
            <a:spLocks noChangeArrowheads="1"/>
          </p:cNvSpPr>
          <p:nvPr/>
        </p:nvSpPr>
        <p:spPr bwMode="auto">
          <a:xfrm>
            <a:off x="2627313" y="4724400"/>
            <a:ext cx="1042987" cy="457200"/>
          </a:xfrm>
          <a:prstGeom prst="rect">
            <a:avLst/>
          </a:prstGeom>
          <a:noFill/>
          <a:ln w="9525">
            <a:noFill/>
            <a:miter lim="800000"/>
            <a:headEnd/>
            <a:tailEnd/>
          </a:ln>
          <a:effectLst/>
        </p:spPr>
        <p:txBody>
          <a:bodyPr>
            <a:spAutoFit/>
          </a:bodyPr>
          <a:lstStyle/>
          <a:p>
            <a:pPr algn="l">
              <a:spcBef>
                <a:spcPct val="50000"/>
              </a:spcBef>
            </a:pPr>
            <a:r>
              <a:rPr kumimoji="1" lang="en-US" altLang="ja-JP" dirty="0">
                <a:latin typeface="ＭＳ ゴシック" pitchFamily="49" charset="-128"/>
                <a:ea typeface="ＭＳ ゴシック" pitchFamily="49" charset="-128"/>
              </a:rPr>
              <a:t>B(</a:t>
            </a:r>
            <a:r>
              <a:rPr kumimoji="1" lang="en-US" altLang="ja-JP" b="1" dirty="0">
                <a:latin typeface="ＭＳ ゴシック" pitchFamily="49" charset="-128"/>
                <a:ea typeface="ＭＳ ゴシック" pitchFamily="49" charset="-128"/>
              </a:rPr>
              <a:t>3</a:t>
            </a:r>
            <a:r>
              <a:rPr kumimoji="1" lang="en-US" altLang="ja-JP" dirty="0">
                <a:latin typeface="ＭＳ ゴシック" pitchFamily="49" charset="-128"/>
                <a:ea typeface="ＭＳ ゴシック" pitchFamily="49" charset="-128"/>
              </a:rPr>
              <a:t>)</a:t>
            </a:r>
          </a:p>
        </p:txBody>
      </p:sp>
      <p:sp>
        <p:nvSpPr>
          <p:cNvPr id="393229" name="Text Box 13"/>
          <p:cNvSpPr txBox="1">
            <a:spLocks noChangeArrowheads="1"/>
          </p:cNvSpPr>
          <p:nvPr/>
        </p:nvSpPr>
        <p:spPr bwMode="auto">
          <a:xfrm>
            <a:off x="2411413" y="3429000"/>
            <a:ext cx="1042987" cy="457200"/>
          </a:xfrm>
          <a:prstGeom prst="rect">
            <a:avLst/>
          </a:prstGeom>
          <a:noFill/>
          <a:ln w="9525">
            <a:noFill/>
            <a:miter lim="800000"/>
            <a:headEnd/>
            <a:tailEnd/>
          </a:ln>
          <a:effectLst/>
        </p:spPr>
        <p:txBody>
          <a:bodyPr>
            <a:spAutoFit/>
          </a:bodyPr>
          <a:lstStyle/>
          <a:p>
            <a:pPr algn="l">
              <a:spcBef>
                <a:spcPct val="50000"/>
              </a:spcBef>
            </a:pPr>
            <a:r>
              <a:rPr kumimoji="1" lang="en-US" altLang="ja-JP" dirty="0">
                <a:latin typeface="ＭＳ ゴシック" pitchFamily="49" charset="-128"/>
                <a:ea typeface="ＭＳ ゴシック" pitchFamily="49" charset="-128"/>
              </a:rPr>
              <a:t>A(</a:t>
            </a:r>
            <a:r>
              <a:rPr kumimoji="1" lang="en-US" altLang="ja-JP" b="1" dirty="0">
                <a:latin typeface="ＭＳ ゴシック" pitchFamily="49" charset="-128"/>
                <a:ea typeface="ＭＳ ゴシック" pitchFamily="49" charset="-128"/>
              </a:rPr>
              <a:t>4</a:t>
            </a:r>
            <a:r>
              <a:rPr kumimoji="1" lang="en-US" altLang="ja-JP" dirty="0">
                <a:latin typeface="ＭＳ ゴシック" pitchFamily="49" charset="-128"/>
                <a:ea typeface="ＭＳ ゴシック" pitchFamily="49" charset="-128"/>
              </a:rPr>
              <a:t>)</a:t>
            </a:r>
          </a:p>
        </p:txBody>
      </p:sp>
      <p:sp>
        <p:nvSpPr>
          <p:cNvPr id="393230" name="Text Box 14"/>
          <p:cNvSpPr txBox="1">
            <a:spLocks noChangeArrowheads="1"/>
          </p:cNvSpPr>
          <p:nvPr/>
        </p:nvSpPr>
        <p:spPr bwMode="auto">
          <a:xfrm>
            <a:off x="5292725" y="3429000"/>
            <a:ext cx="1042988" cy="457200"/>
          </a:xfrm>
          <a:prstGeom prst="rect">
            <a:avLst/>
          </a:prstGeom>
          <a:noFill/>
          <a:ln w="9525">
            <a:noFill/>
            <a:miter lim="800000"/>
            <a:headEnd/>
            <a:tailEnd/>
          </a:ln>
          <a:effectLst/>
        </p:spPr>
        <p:txBody>
          <a:bodyPr>
            <a:spAutoFit/>
          </a:bodyPr>
          <a:lstStyle/>
          <a:p>
            <a:pPr algn="l">
              <a:spcBef>
                <a:spcPct val="50000"/>
              </a:spcBef>
            </a:pPr>
            <a:r>
              <a:rPr kumimoji="1" lang="en-US" altLang="ja-JP" dirty="0">
                <a:latin typeface="ＭＳ ゴシック" pitchFamily="49" charset="-128"/>
                <a:ea typeface="ＭＳ ゴシック" pitchFamily="49" charset="-128"/>
              </a:rPr>
              <a:t>C(</a:t>
            </a:r>
            <a:r>
              <a:rPr kumimoji="1" lang="en-US" altLang="ja-JP" b="1" dirty="0">
                <a:latin typeface="ＭＳ ゴシック" pitchFamily="49" charset="-128"/>
                <a:ea typeface="ＭＳ ゴシック" pitchFamily="49" charset="-128"/>
              </a:rPr>
              <a:t>6</a:t>
            </a:r>
            <a:r>
              <a:rPr kumimoji="1" lang="en-US" altLang="ja-JP" dirty="0">
                <a:latin typeface="ＭＳ ゴシック" pitchFamily="49" charset="-128"/>
                <a:ea typeface="ＭＳ ゴシック" pitchFamily="49" charset="-128"/>
              </a:rPr>
              <a:t>)</a:t>
            </a:r>
          </a:p>
        </p:txBody>
      </p:sp>
      <p:cxnSp>
        <p:nvCxnSpPr>
          <p:cNvPr id="393231" name="AutoShape 15"/>
          <p:cNvCxnSpPr>
            <a:cxnSpLocks noChangeShapeType="1"/>
            <a:stCxn id="393225" idx="6"/>
            <a:endCxn id="393226" idx="2"/>
          </p:cNvCxnSpPr>
          <p:nvPr/>
        </p:nvCxnSpPr>
        <p:spPr bwMode="auto">
          <a:xfrm flipV="1">
            <a:off x="2246313" y="3527425"/>
            <a:ext cx="1533525" cy="647700"/>
          </a:xfrm>
          <a:prstGeom prst="straightConnector1">
            <a:avLst/>
          </a:prstGeom>
          <a:noFill/>
          <a:ln w="9525">
            <a:solidFill>
              <a:schemeClr val="tx1"/>
            </a:solidFill>
            <a:round/>
            <a:headEnd/>
            <a:tailEnd type="triangle" w="med" len="med"/>
          </a:ln>
          <a:effectLst/>
        </p:spPr>
      </p:cxnSp>
      <p:cxnSp>
        <p:nvCxnSpPr>
          <p:cNvPr id="393232" name="AutoShape 16"/>
          <p:cNvCxnSpPr>
            <a:cxnSpLocks noChangeShapeType="1"/>
            <a:stCxn id="393226" idx="6"/>
            <a:endCxn id="393227" idx="2"/>
          </p:cNvCxnSpPr>
          <p:nvPr/>
        </p:nvCxnSpPr>
        <p:spPr bwMode="auto">
          <a:xfrm>
            <a:off x="4406900" y="3527425"/>
            <a:ext cx="2109788" cy="576263"/>
          </a:xfrm>
          <a:prstGeom prst="straightConnector1">
            <a:avLst/>
          </a:prstGeom>
          <a:noFill/>
          <a:ln w="9525">
            <a:solidFill>
              <a:schemeClr val="tx1"/>
            </a:solidFill>
            <a:round/>
            <a:headEnd/>
            <a:tailEnd type="triangle" w="med" len="med"/>
          </a:ln>
          <a:effectLst/>
        </p:spPr>
      </p:cxnSp>
      <p:sp>
        <p:nvSpPr>
          <p:cNvPr id="393233" name="Text Box 17"/>
          <p:cNvSpPr txBox="1">
            <a:spLocks noChangeArrowheads="1"/>
          </p:cNvSpPr>
          <p:nvPr/>
        </p:nvSpPr>
        <p:spPr bwMode="auto">
          <a:xfrm>
            <a:off x="4932363" y="4221163"/>
            <a:ext cx="1042987" cy="457200"/>
          </a:xfrm>
          <a:prstGeom prst="rect">
            <a:avLst/>
          </a:prstGeom>
          <a:noFill/>
          <a:ln w="9525">
            <a:noFill/>
            <a:miter lim="800000"/>
            <a:headEnd/>
            <a:tailEnd/>
          </a:ln>
          <a:effectLst/>
        </p:spPr>
        <p:txBody>
          <a:bodyPr>
            <a:spAutoFit/>
          </a:bodyPr>
          <a:lstStyle/>
          <a:p>
            <a:pPr algn="l">
              <a:spcBef>
                <a:spcPct val="50000"/>
              </a:spcBef>
            </a:pPr>
            <a:r>
              <a:rPr kumimoji="1" lang="en-US" altLang="ja-JP" dirty="0">
                <a:latin typeface="ＭＳ ゴシック" pitchFamily="49" charset="-128"/>
                <a:ea typeface="ＭＳ ゴシック" pitchFamily="49" charset="-128"/>
              </a:rPr>
              <a:t>D(</a:t>
            </a:r>
            <a:r>
              <a:rPr kumimoji="1" lang="en-US" altLang="ja-JP" b="1" dirty="0">
                <a:latin typeface="ＭＳ ゴシック" pitchFamily="49" charset="-128"/>
                <a:ea typeface="ＭＳ ゴシック" pitchFamily="49" charset="-128"/>
              </a:rPr>
              <a:t>2</a:t>
            </a:r>
            <a:r>
              <a:rPr kumimoji="1" lang="en-US" altLang="ja-JP" dirty="0">
                <a:latin typeface="ＭＳ ゴシック" pitchFamily="49" charset="-128"/>
                <a:ea typeface="ＭＳ ゴシック" pitchFamily="49" charset="-128"/>
              </a:rPr>
              <a:t>)</a:t>
            </a:r>
          </a:p>
        </p:txBody>
      </p:sp>
      <p:cxnSp>
        <p:nvCxnSpPr>
          <p:cNvPr id="393234" name="AutoShape 18"/>
          <p:cNvCxnSpPr>
            <a:cxnSpLocks noChangeShapeType="1"/>
            <a:stCxn id="393225" idx="6"/>
            <a:endCxn id="393235" idx="2"/>
          </p:cNvCxnSpPr>
          <p:nvPr/>
        </p:nvCxnSpPr>
        <p:spPr bwMode="auto">
          <a:xfrm>
            <a:off x="2246313" y="4175125"/>
            <a:ext cx="1965325" cy="936625"/>
          </a:xfrm>
          <a:prstGeom prst="straightConnector1">
            <a:avLst/>
          </a:prstGeom>
          <a:noFill/>
          <a:ln w="9525">
            <a:solidFill>
              <a:schemeClr val="tx1"/>
            </a:solidFill>
            <a:round/>
            <a:headEnd/>
            <a:tailEnd type="triangle" w="med" len="med"/>
          </a:ln>
          <a:effectLst/>
        </p:spPr>
      </p:cxnSp>
      <p:sp>
        <p:nvSpPr>
          <p:cNvPr id="393235" name="Oval 19"/>
          <p:cNvSpPr>
            <a:spLocks noChangeArrowheads="1"/>
          </p:cNvSpPr>
          <p:nvPr/>
        </p:nvSpPr>
        <p:spPr bwMode="auto">
          <a:xfrm>
            <a:off x="4211638" y="4797425"/>
            <a:ext cx="627062" cy="627063"/>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3</a:t>
            </a:r>
          </a:p>
        </p:txBody>
      </p:sp>
      <p:cxnSp>
        <p:nvCxnSpPr>
          <p:cNvPr id="393236" name="AutoShape 20"/>
          <p:cNvCxnSpPr>
            <a:cxnSpLocks noChangeShapeType="1"/>
            <a:stCxn id="393235" idx="6"/>
            <a:endCxn id="393227" idx="2"/>
          </p:cNvCxnSpPr>
          <p:nvPr/>
        </p:nvCxnSpPr>
        <p:spPr bwMode="auto">
          <a:xfrm flipV="1">
            <a:off x="4838700" y="4103688"/>
            <a:ext cx="1677988" cy="1008062"/>
          </a:xfrm>
          <a:prstGeom prst="straightConnector1">
            <a:avLst/>
          </a:prstGeom>
          <a:noFill/>
          <a:ln w="9525">
            <a:solidFill>
              <a:schemeClr val="tx1"/>
            </a:solidFill>
            <a:round/>
            <a:headEnd/>
            <a:tailEnd type="triangle" w="med" len="med"/>
          </a:ln>
          <a:effectLst/>
        </p:spPr>
      </p:cxnSp>
      <p:cxnSp>
        <p:nvCxnSpPr>
          <p:cNvPr id="393237" name="AutoShape 21"/>
          <p:cNvCxnSpPr>
            <a:cxnSpLocks noChangeShapeType="1"/>
            <a:stCxn id="393226" idx="4"/>
            <a:endCxn id="393235" idx="0"/>
          </p:cNvCxnSpPr>
          <p:nvPr/>
        </p:nvCxnSpPr>
        <p:spPr bwMode="auto">
          <a:xfrm>
            <a:off x="4094163" y="3840163"/>
            <a:ext cx="431800" cy="957262"/>
          </a:xfrm>
          <a:prstGeom prst="straightConnector1">
            <a:avLst/>
          </a:prstGeom>
          <a:noFill/>
          <a:ln w="9525">
            <a:solidFill>
              <a:schemeClr val="tx1"/>
            </a:solidFill>
            <a:prstDash val="dash"/>
            <a:round/>
            <a:headEnd/>
            <a:tailEnd type="triangle" w="med" len="med"/>
          </a:ln>
          <a:effectLst/>
        </p:spPr>
      </p:cxnSp>
      <p:sp>
        <p:nvSpPr>
          <p:cNvPr id="393238" name="Text Box 22"/>
          <p:cNvSpPr txBox="1">
            <a:spLocks noChangeArrowheads="1"/>
          </p:cNvSpPr>
          <p:nvPr/>
        </p:nvSpPr>
        <p:spPr bwMode="auto">
          <a:xfrm>
            <a:off x="4514850" y="2605088"/>
            <a:ext cx="741363" cy="731837"/>
          </a:xfrm>
          <a:prstGeom prst="rect">
            <a:avLst/>
          </a:prstGeom>
          <a:noFill/>
          <a:ln w="28575">
            <a:solidFill>
              <a:schemeClr val="tx1"/>
            </a:solidFill>
            <a:miter lim="800000"/>
            <a:headEnd/>
            <a:tailEnd/>
          </a:ln>
          <a:effectLst/>
        </p:spPr>
        <p:txBody>
          <a:bodyPr>
            <a:spAutoFit/>
          </a:bodyPr>
          <a:lstStyle/>
          <a:p>
            <a:pPr>
              <a:spcBef>
                <a:spcPct val="50000"/>
              </a:spcBef>
            </a:pPr>
            <a:r>
              <a:rPr lang="en-US" altLang="ja-JP" sz="1600" b="1">
                <a:ea typeface="ＭＳ ゴシック" pitchFamily="49" charset="-128"/>
              </a:rPr>
              <a:t>4</a:t>
            </a:r>
          </a:p>
          <a:p>
            <a:pPr>
              <a:spcBef>
                <a:spcPct val="50000"/>
              </a:spcBef>
            </a:pPr>
            <a:r>
              <a:rPr lang="en-US" altLang="ja-JP" sz="1600" b="1">
                <a:solidFill>
                  <a:srgbClr val="FF3300"/>
                </a:solidFill>
                <a:ea typeface="ＭＳ ゴシック" pitchFamily="49" charset="-128"/>
              </a:rPr>
              <a:t>4</a:t>
            </a:r>
          </a:p>
        </p:txBody>
      </p:sp>
      <p:sp>
        <p:nvSpPr>
          <p:cNvPr id="393239" name="Line 23"/>
          <p:cNvSpPr>
            <a:spLocks noChangeShapeType="1"/>
          </p:cNvSpPr>
          <p:nvPr/>
        </p:nvSpPr>
        <p:spPr bwMode="auto">
          <a:xfrm>
            <a:off x="4500563" y="2954338"/>
            <a:ext cx="741362" cy="0"/>
          </a:xfrm>
          <a:prstGeom prst="line">
            <a:avLst/>
          </a:prstGeom>
          <a:noFill/>
          <a:ln w="28575">
            <a:solidFill>
              <a:schemeClr val="tx1"/>
            </a:solidFill>
            <a:round/>
            <a:headEnd/>
            <a:tailEnd/>
          </a:ln>
          <a:effectLst/>
        </p:spPr>
        <p:txBody>
          <a:bodyPr wrap="none" anchor="ctr"/>
          <a:lstStyle/>
          <a:p>
            <a:endParaRPr lang="ja-JP" altLang="en-US"/>
          </a:p>
        </p:txBody>
      </p:sp>
      <p:sp>
        <p:nvSpPr>
          <p:cNvPr id="393240" name="Text Box 24"/>
          <p:cNvSpPr txBox="1">
            <a:spLocks noChangeArrowheads="1"/>
          </p:cNvSpPr>
          <p:nvPr/>
        </p:nvSpPr>
        <p:spPr bwMode="auto">
          <a:xfrm>
            <a:off x="4911725" y="5314950"/>
            <a:ext cx="741363" cy="731838"/>
          </a:xfrm>
          <a:prstGeom prst="rect">
            <a:avLst/>
          </a:prstGeom>
          <a:noFill/>
          <a:ln w="28575">
            <a:solidFill>
              <a:schemeClr val="tx1"/>
            </a:solidFill>
            <a:miter lim="800000"/>
            <a:headEnd/>
            <a:tailEnd/>
          </a:ln>
          <a:effectLst/>
        </p:spPr>
        <p:txBody>
          <a:bodyPr>
            <a:spAutoFit/>
          </a:bodyPr>
          <a:lstStyle/>
          <a:p>
            <a:pPr>
              <a:spcBef>
                <a:spcPct val="50000"/>
              </a:spcBef>
            </a:pPr>
            <a:r>
              <a:rPr lang="en-US" altLang="ja-JP" sz="1600" b="1">
                <a:ea typeface="ＭＳ ゴシック" pitchFamily="49" charset="-128"/>
              </a:rPr>
              <a:t>4</a:t>
            </a:r>
          </a:p>
          <a:p>
            <a:pPr>
              <a:spcBef>
                <a:spcPct val="50000"/>
              </a:spcBef>
            </a:pPr>
            <a:r>
              <a:rPr lang="en-US" altLang="ja-JP" sz="1600" b="1">
                <a:solidFill>
                  <a:srgbClr val="FF3300"/>
                </a:solidFill>
                <a:ea typeface="ＭＳ ゴシック" pitchFamily="49" charset="-128"/>
              </a:rPr>
              <a:t>8</a:t>
            </a:r>
          </a:p>
        </p:txBody>
      </p:sp>
      <p:sp>
        <p:nvSpPr>
          <p:cNvPr id="393241" name="Line 25"/>
          <p:cNvSpPr>
            <a:spLocks noChangeShapeType="1"/>
          </p:cNvSpPr>
          <p:nvPr/>
        </p:nvSpPr>
        <p:spPr bwMode="auto">
          <a:xfrm>
            <a:off x="4897438" y="5664200"/>
            <a:ext cx="741362" cy="0"/>
          </a:xfrm>
          <a:prstGeom prst="line">
            <a:avLst/>
          </a:prstGeom>
          <a:noFill/>
          <a:ln w="28575">
            <a:solidFill>
              <a:schemeClr val="tx1"/>
            </a:solidFill>
            <a:round/>
            <a:headEnd/>
            <a:tailEnd/>
          </a:ln>
          <a:effectLst/>
        </p:spPr>
        <p:txBody>
          <a:bodyPr wrap="none" anchor="ctr"/>
          <a:lstStyle/>
          <a:p>
            <a:endParaRPr lang="ja-JP" altLang="en-US"/>
          </a:p>
        </p:txBody>
      </p:sp>
      <p:sp>
        <p:nvSpPr>
          <p:cNvPr id="393242" name="Text Box 26"/>
          <p:cNvSpPr txBox="1">
            <a:spLocks noChangeArrowheads="1"/>
          </p:cNvSpPr>
          <p:nvPr/>
        </p:nvSpPr>
        <p:spPr bwMode="auto">
          <a:xfrm>
            <a:off x="1385888" y="2913063"/>
            <a:ext cx="741362" cy="731837"/>
          </a:xfrm>
          <a:prstGeom prst="rect">
            <a:avLst/>
          </a:prstGeom>
          <a:noFill/>
          <a:ln w="28575">
            <a:solidFill>
              <a:schemeClr val="tx1"/>
            </a:solidFill>
            <a:miter lim="800000"/>
            <a:headEnd/>
            <a:tailEnd/>
          </a:ln>
          <a:effectLst/>
        </p:spPr>
        <p:txBody>
          <a:bodyPr>
            <a:spAutoFit/>
          </a:bodyPr>
          <a:lstStyle/>
          <a:p>
            <a:pPr>
              <a:spcBef>
                <a:spcPct val="50000"/>
              </a:spcBef>
            </a:pPr>
            <a:r>
              <a:rPr lang="en-US" altLang="ja-JP" sz="1600" b="1">
                <a:ea typeface="ＭＳ ゴシック" pitchFamily="49" charset="-128"/>
              </a:rPr>
              <a:t>0</a:t>
            </a:r>
          </a:p>
          <a:p>
            <a:pPr>
              <a:spcBef>
                <a:spcPct val="50000"/>
              </a:spcBef>
            </a:pPr>
            <a:r>
              <a:rPr lang="en-US" altLang="ja-JP" sz="1600" b="1">
                <a:solidFill>
                  <a:srgbClr val="FF3300"/>
                </a:solidFill>
                <a:ea typeface="ＭＳ ゴシック" pitchFamily="49" charset="-128"/>
              </a:rPr>
              <a:t>0</a:t>
            </a:r>
          </a:p>
        </p:txBody>
      </p:sp>
      <p:sp>
        <p:nvSpPr>
          <p:cNvPr id="393243" name="Line 27"/>
          <p:cNvSpPr>
            <a:spLocks noChangeShapeType="1"/>
          </p:cNvSpPr>
          <p:nvPr/>
        </p:nvSpPr>
        <p:spPr bwMode="auto">
          <a:xfrm>
            <a:off x="1371600" y="3262313"/>
            <a:ext cx="741363" cy="0"/>
          </a:xfrm>
          <a:prstGeom prst="line">
            <a:avLst/>
          </a:prstGeom>
          <a:noFill/>
          <a:ln w="28575">
            <a:solidFill>
              <a:schemeClr val="tx1"/>
            </a:solidFill>
            <a:round/>
            <a:headEnd/>
            <a:tailEn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スライド番号プレースホルダ 5"/>
          <p:cNvSpPr>
            <a:spLocks noGrp="1"/>
          </p:cNvSpPr>
          <p:nvPr>
            <p:ph type="sldNum" sz="quarter" idx="12"/>
          </p:nvPr>
        </p:nvSpPr>
        <p:spPr/>
        <p:txBody>
          <a:bodyPr/>
          <a:lstStyle/>
          <a:p>
            <a:fld id="{C2E540F0-7DA6-4A44-973A-5F7D1AE62861}" type="slidenum">
              <a:rPr lang="en-US" altLang="ja-JP"/>
              <a:pPr/>
              <a:t>4</a:t>
            </a:fld>
            <a:endParaRPr lang="en-US" altLang="ja-JP"/>
          </a:p>
        </p:txBody>
      </p:sp>
      <p:sp>
        <p:nvSpPr>
          <p:cNvPr id="253954" name="Rectangle 2"/>
          <p:cNvSpPr>
            <a:spLocks noGrp="1" noChangeArrowheads="1"/>
          </p:cNvSpPr>
          <p:nvPr>
            <p:ph type="title"/>
          </p:nvPr>
        </p:nvSpPr>
        <p:spPr/>
        <p:txBody>
          <a:bodyPr/>
          <a:lstStyle/>
          <a:p>
            <a:r>
              <a:rPr lang="ja-JP" altLang="en-US" dirty="0"/>
              <a:t>手法１　フローダイアグラム</a:t>
            </a:r>
          </a:p>
        </p:txBody>
      </p:sp>
      <p:sp>
        <p:nvSpPr>
          <p:cNvPr id="253955" name="Rectangle 3"/>
          <p:cNvSpPr>
            <a:spLocks noGrp="1" noChangeArrowheads="1"/>
          </p:cNvSpPr>
          <p:nvPr>
            <p:ph type="body" idx="1"/>
          </p:nvPr>
        </p:nvSpPr>
        <p:spPr/>
        <p:txBody>
          <a:bodyPr/>
          <a:lstStyle/>
          <a:p>
            <a:r>
              <a:rPr lang="ja-JP" altLang="en-US" dirty="0"/>
              <a:t>プロジェクト</a:t>
            </a:r>
            <a:r>
              <a:rPr lang="ja-JP" altLang="en-US" dirty="0" smtClean="0"/>
              <a:t>を部分作業（ジョブ）に分解</a:t>
            </a:r>
            <a:endParaRPr lang="en-US" altLang="ja-JP" dirty="0" smtClean="0"/>
          </a:p>
          <a:p>
            <a:r>
              <a:rPr lang="ja-JP" altLang="en-US" dirty="0" smtClean="0"/>
              <a:t>ジョブ</a:t>
            </a:r>
            <a:r>
              <a:rPr lang="ja-JP" altLang="en-US" dirty="0"/>
              <a:t>（ノード</a:t>
            </a:r>
            <a:r>
              <a:rPr lang="ja-JP" altLang="en-US" dirty="0" smtClean="0"/>
              <a:t>）の前後関係を矢線図（ネットワーク）にまとめたもの</a:t>
            </a:r>
            <a:endParaRPr lang="ja-JP" altLang="en-US" dirty="0"/>
          </a:p>
        </p:txBody>
      </p:sp>
      <p:sp>
        <p:nvSpPr>
          <p:cNvPr id="254029" name="Rectangle 77"/>
          <p:cNvSpPr>
            <a:spLocks noChangeArrowheads="1"/>
          </p:cNvSpPr>
          <p:nvPr/>
        </p:nvSpPr>
        <p:spPr bwMode="auto">
          <a:xfrm>
            <a:off x="1438275" y="3681536"/>
            <a:ext cx="739775" cy="431800"/>
          </a:xfrm>
          <a:prstGeom prst="rect">
            <a:avLst/>
          </a:prstGeom>
          <a:noFill/>
          <a:ln w="9525">
            <a:solidFill>
              <a:schemeClr val="tx1"/>
            </a:solidFill>
            <a:miter lim="800000"/>
            <a:headEnd/>
            <a:tailEnd/>
          </a:ln>
          <a:effectLst/>
        </p:spPr>
        <p:txBody>
          <a:bodyPr wrap="none" anchor="ctr"/>
          <a:lstStyle/>
          <a:p>
            <a:r>
              <a:rPr kumimoji="1" lang="en-US" altLang="ja-JP" sz="1400">
                <a:latin typeface="ＭＳ ゴシック" pitchFamily="49" charset="-128"/>
                <a:ea typeface="ＭＳ ゴシック" pitchFamily="49" charset="-128"/>
              </a:rPr>
              <a:t>A</a:t>
            </a:r>
          </a:p>
        </p:txBody>
      </p:sp>
      <p:sp>
        <p:nvSpPr>
          <p:cNvPr id="254030" name="Rectangle 78"/>
          <p:cNvSpPr>
            <a:spLocks noChangeArrowheads="1"/>
          </p:cNvSpPr>
          <p:nvPr/>
        </p:nvSpPr>
        <p:spPr bwMode="auto">
          <a:xfrm>
            <a:off x="1438275" y="4419724"/>
            <a:ext cx="739775" cy="431800"/>
          </a:xfrm>
          <a:prstGeom prst="rect">
            <a:avLst/>
          </a:prstGeom>
          <a:noFill/>
          <a:ln w="9525">
            <a:solidFill>
              <a:schemeClr val="tx1"/>
            </a:solidFill>
            <a:miter lim="800000"/>
            <a:headEnd/>
            <a:tailEnd/>
          </a:ln>
          <a:effectLst/>
        </p:spPr>
        <p:txBody>
          <a:bodyPr wrap="none" anchor="ctr"/>
          <a:lstStyle/>
          <a:p>
            <a:r>
              <a:rPr kumimoji="1" lang="en-US" altLang="ja-JP" sz="1400">
                <a:latin typeface="ＭＳ ゴシック" pitchFamily="49" charset="-128"/>
                <a:ea typeface="ＭＳ ゴシック" pitchFamily="49" charset="-128"/>
              </a:rPr>
              <a:t>C</a:t>
            </a:r>
          </a:p>
        </p:txBody>
      </p:sp>
      <p:sp>
        <p:nvSpPr>
          <p:cNvPr id="254031" name="Rectangle 79"/>
          <p:cNvSpPr>
            <a:spLocks noChangeArrowheads="1"/>
          </p:cNvSpPr>
          <p:nvPr/>
        </p:nvSpPr>
        <p:spPr bwMode="auto">
          <a:xfrm>
            <a:off x="1438275" y="5157911"/>
            <a:ext cx="739775" cy="431800"/>
          </a:xfrm>
          <a:prstGeom prst="rect">
            <a:avLst/>
          </a:prstGeom>
          <a:noFill/>
          <a:ln w="9525">
            <a:solidFill>
              <a:schemeClr val="tx1"/>
            </a:solidFill>
            <a:miter lim="800000"/>
            <a:headEnd/>
            <a:tailEnd/>
          </a:ln>
          <a:effectLst/>
        </p:spPr>
        <p:txBody>
          <a:bodyPr wrap="none" anchor="ctr"/>
          <a:lstStyle/>
          <a:p>
            <a:r>
              <a:rPr kumimoji="1" lang="en-US" altLang="ja-JP" sz="1400">
                <a:latin typeface="ＭＳ ゴシック" pitchFamily="49" charset="-128"/>
                <a:ea typeface="ＭＳ ゴシック" pitchFamily="49" charset="-128"/>
              </a:rPr>
              <a:t>D</a:t>
            </a:r>
          </a:p>
        </p:txBody>
      </p:sp>
      <p:sp>
        <p:nvSpPr>
          <p:cNvPr id="254032" name="Rectangle 80"/>
          <p:cNvSpPr>
            <a:spLocks noChangeArrowheads="1"/>
          </p:cNvSpPr>
          <p:nvPr/>
        </p:nvSpPr>
        <p:spPr bwMode="auto">
          <a:xfrm>
            <a:off x="2590800" y="3681536"/>
            <a:ext cx="739775" cy="431800"/>
          </a:xfrm>
          <a:prstGeom prst="rect">
            <a:avLst/>
          </a:prstGeom>
          <a:noFill/>
          <a:ln w="9525">
            <a:solidFill>
              <a:schemeClr val="tx1"/>
            </a:solidFill>
            <a:miter lim="800000"/>
            <a:headEnd/>
            <a:tailEnd/>
          </a:ln>
          <a:effectLst/>
        </p:spPr>
        <p:txBody>
          <a:bodyPr wrap="none" anchor="ctr"/>
          <a:lstStyle/>
          <a:p>
            <a:r>
              <a:rPr kumimoji="1" lang="en-US" altLang="ja-JP" sz="1400">
                <a:latin typeface="ＭＳ ゴシック" pitchFamily="49" charset="-128"/>
                <a:ea typeface="ＭＳ ゴシック" pitchFamily="49" charset="-128"/>
              </a:rPr>
              <a:t>B</a:t>
            </a:r>
          </a:p>
        </p:txBody>
      </p:sp>
      <p:sp>
        <p:nvSpPr>
          <p:cNvPr id="254033" name="Rectangle 81"/>
          <p:cNvSpPr>
            <a:spLocks noChangeArrowheads="1"/>
          </p:cNvSpPr>
          <p:nvPr/>
        </p:nvSpPr>
        <p:spPr bwMode="auto">
          <a:xfrm>
            <a:off x="3741737" y="3914899"/>
            <a:ext cx="739775" cy="431800"/>
          </a:xfrm>
          <a:prstGeom prst="rect">
            <a:avLst/>
          </a:prstGeom>
          <a:noFill/>
          <a:ln w="9525">
            <a:solidFill>
              <a:schemeClr val="tx1"/>
            </a:solidFill>
            <a:miter lim="800000"/>
            <a:headEnd/>
            <a:tailEnd/>
          </a:ln>
          <a:effectLst/>
        </p:spPr>
        <p:txBody>
          <a:bodyPr wrap="none" anchor="ctr"/>
          <a:lstStyle/>
          <a:p>
            <a:r>
              <a:rPr kumimoji="1" lang="en-US" altLang="ja-JP" sz="1400">
                <a:latin typeface="ＭＳ ゴシック" pitchFamily="49" charset="-128"/>
                <a:ea typeface="ＭＳ ゴシック" pitchFamily="49" charset="-128"/>
              </a:rPr>
              <a:t>E</a:t>
            </a:r>
          </a:p>
        </p:txBody>
      </p:sp>
      <p:sp>
        <p:nvSpPr>
          <p:cNvPr id="254034" name="Rectangle 82"/>
          <p:cNvSpPr>
            <a:spLocks noChangeArrowheads="1"/>
          </p:cNvSpPr>
          <p:nvPr/>
        </p:nvSpPr>
        <p:spPr bwMode="auto">
          <a:xfrm>
            <a:off x="4822825" y="3645024"/>
            <a:ext cx="739775" cy="431800"/>
          </a:xfrm>
          <a:prstGeom prst="rect">
            <a:avLst/>
          </a:prstGeom>
          <a:noFill/>
          <a:ln w="9525">
            <a:solidFill>
              <a:schemeClr val="tx1"/>
            </a:solidFill>
            <a:miter lim="800000"/>
            <a:headEnd/>
            <a:tailEnd/>
          </a:ln>
          <a:effectLst/>
        </p:spPr>
        <p:txBody>
          <a:bodyPr wrap="none" anchor="ctr"/>
          <a:lstStyle/>
          <a:p>
            <a:r>
              <a:rPr kumimoji="1" lang="en-US" altLang="ja-JP" sz="1400">
                <a:latin typeface="ＭＳ ゴシック" pitchFamily="49" charset="-128"/>
                <a:ea typeface="ＭＳ ゴシック" pitchFamily="49" charset="-128"/>
              </a:rPr>
              <a:t>F</a:t>
            </a:r>
          </a:p>
        </p:txBody>
      </p:sp>
      <p:sp>
        <p:nvSpPr>
          <p:cNvPr id="254035" name="Rectangle 83"/>
          <p:cNvSpPr>
            <a:spLocks noChangeArrowheads="1"/>
          </p:cNvSpPr>
          <p:nvPr/>
        </p:nvSpPr>
        <p:spPr bwMode="auto">
          <a:xfrm>
            <a:off x="4822825" y="4383211"/>
            <a:ext cx="739775" cy="431800"/>
          </a:xfrm>
          <a:prstGeom prst="rect">
            <a:avLst/>
          </a:prstGeom>
          <a:noFill/>
          <a:ln w="9525">
            <a:solidFill>
              <a:schemeClr val="tx1"/>
            </a:solidFill>
            <a:miter lim="800000"/>
            <a:headEnd/>
            <a:tailEnd/>
          </a:ln>
          <a:effectLst/>
        </p:spPr>
        <p:txBody>
          <a:bodyPr wrap="none" anchor="ctr"/>
          <a:lstStyle/>
          <a:p>
            <a:r>
              <a:rPr kumimoji="1" lang="en-US" altLang="ja-JP" sz="1400">
                <a:latin typeface="ＭＳ ゴシック" pitchFamily="49" charset="-128"/>
                <a:ea typeface="ＭＳ ゴシック" pitchFamily="49" charset="-128"/>
              </a:rPr>
              <a:t>G</a:t>
            </a:r>
          </a:p>
        </p:txBody>
      </p:sp>
      <p:sp>
        <p:nvSpPr>
          <p:cNvPr id="254036" name="Rectangle 84"/>
          <p:cNvSpPr>
            <a:spLocks noChangeArrowheads="1"/>
          </p:cNvSpPr>
          <p:nvPr/>
        </p:nvSpPr>
        <p:spPr bwMode="auto">
          <a:xfrm>
            <a:off x="4822825" y="5121399"/>
            <a:ext cx="739775" cy="431800"/>
          </a:xfrm>
          <a:prstGeom prst="rect">
            <a:avLst/>
          </a:prstGeom>
          <a:noFill/>
          <a:ln w="9525">
            <a:solidFill>
              <a:schemeClr val="tx1"/>
            </a:solidFill>
            <a:miter lim="800000"/>
            <a:headEnd/>
            <a:tailEnd/>
          </a:ln>
          <a:effectLst/>
        </p:spPr>
        <p:txBody>
          <a:bodyPr wrap="none" anchor="ctr"/>
          <a:lstStyle/>
          <a:p>
            <a:r>
              <a:rPr kumimoji="1" lang="en-US" altLang="ja-JP" sz="1400">
                <a:latin typeface="ＭＳ ゴシック" pitchFamily="49" charset="-128"/>
                <a:ea typeface="ＭＳ ゴシック" pitchFamily="49" charset="-128"/>
              </a:rPr>
              <a:t>H</a:t>
            </a:r>
          </a:p>
        </p:txBody>
      </p:sp>
      <p:sp>
        <p:nvSpPr>
          <p:cNvPr id="254037" name="Rectangle 85"/>
          <p:cNvSpPr>
            <a:spLocks noChangeArrowheads="1"/>
          </p:cNvSpPr>
          <p:nvPr/>
        </p:nvSpPr>
        <p:spPr bwMode="auto">
          <a:xfrm>
            <a:off x="5921375" y="3825999"/>
            <a:ext cx="739775" cy="431800"/>
          </a:xfrm>
          <a:prstGeom prst="rect">
            <a:avLst/>
          </a:prstGeom>
          <a:noFill/>
          <a:ln w="9525">
            <a:solidFill>
              <a:schemeClr val="tx1"/>
            </a:solidFill>
            <a:miter lim="800000"/>
            <a:headEnd/>
            <a:tailEnd/>
          </a:ln>
          <a:effectLst/>
        </p:spPr>
        <p:txBody>
          <a:bodyPr wrap="none" anchor="ctr"/>
          <a:lstStyle/>
          <a:p>
            <a:r>
              <a:rPr kumimoji="1" lang="en-US" altLang="ja-JP" sz="1400">
                <a:latin typeface="ＭＳ ゴシック" pitchFamily="49" charset="-128"/>
                <a:ea typeface="ＭＳ ゴシック" pitchFamily="49" charset="-128"/>
              </a:rPr>
              <a:t>I</a:t>
            </a:r>
          </a:p>
        </p:txBody>
      </p:sp>
      <p:sp>
        <p:nvSpPr>
          <p:cNvPr id="254038" name="Rectangle 86"/>
          <p:cNvSpPr>
            <a:spLocks noChangeArrowheads="1"/>
          </p:cNvSpPr>
          <p:nvPr/>
        </p:nvSpPr>
        <p:spPr bwMode="auto">
          <a:xfrm>
            <a:off x="6983412" y="3825999"/>
            <a:ext cx="739775" cy="431800"/>
          </a:xfrm>
          <a:prstGeom prst="rect">
            <a:avLst/>
          </a:prstGeom>
          <a:noFill/>
          <a:ln w="9525">
            <a:solidFill>
              <a:schemeClr val="tx1"/>
            </a:solidFill>
            <a:miter lim="800000"/>
            <a:headEnd/>
            <a:tailEnd/>
          </a:ln>
          <a:effectLst/>
        </p:spPr>
        <p:txBody>
          <a:bodyPr wrap="none" anchor="ctr"/>
          <a:lstStyle/>
          <a:p>
            <a:r>
              <a:rPr kumimoji="1" lang="en-US" altLang="ja-JP" sz="1400">
                <a:latin typeface="ＭＳ ゴシック" pitchFamily="49" charset="-128"/>
                <a:ea typeface="ＭＳ ゴシック" pitchFamily="49" charset="-128"/>
              </a:rPr>
              <a:t>J</a:t>
            </a:r>
          </a:p>
        </p:txBody>
      </p:sp>
      <p:cxnSp>
        <p:nvCxnSpPr>
          <p:cNvPr id="254039" name="AutoShape 87"/>
          <p:cNvCxnSpPr>
            <a:cxnSpLocks noChangeShapeType="1"/>
            <a:stCxn id="254030" idx="3"/>
            <a:endCxn id="254033" idx="1"/>
          </p:cNvCxnSpPr>
          <p:nvPr/>
        </p:nvCxnSpPr>
        <p:spPr bwMode="auto">
          <a:xfrm flipV="1">
            <a:off x="2178050" y="4130799"/>
            <a:ext cx="1563687" cy="504825"/>
          </a:xfrm>
          <a:prstGeom prst="straightConnector1">
            <a:avLst/>
          </a:prstGeom>
          <a:noFill/>
          <a:ln w="9525">
            <a:solidFill>
              <a:schemeClr val="tx1"/>
            </a:solidFill>
            <a:round/>
            <a:headEnd/>
            <a:tailEnd type="triangle" w="med" len="med"/>
          </a:ln>
          <a:effectLst/>
        </p:spPr>
      </p:cxnSp>
      <p:cxnSp>
        <p:nvCxnSpPr>
          <p:cNvPr id="254040" name="AutoShape 88"/>
          <p:cNvCxnSpPr>
            <a:cxnSpLocks noChangeShapeType="1"/>
            <a:stCxn id="254031" idx="3"/>
            <a:endCxn id="254033" idx="1"/>
          </p:cNvCxnSpPr>
          <p:nvPr/>
        </p:nvCxnSpPr>
        <p:spPr bwMode="auto">
          <a:xfrm flipV="1">
            <a:off x="2178050" y="4130799"/>
            <a:ext cx="1563687" cy="1243012"/>
          </a:xfrm>
          <a:prstGeom prst="straightConnector1">
            <a:avLst/>
          </a:prstGeom>
          <a:noFill/>
          <a:ln w="9525">
            <a:solidFill>
              <a:schemeClr val="tx1"/>
            </a:solidFill>
            <a:round/>
            <a:headEnd/>
            <a:tailEnd type="triangle" w="med" len="med"/>
          </a:ln>
          <a:effectLst/>
        </p:spPr>
      </p:cxnSp>
      <p:cxnSp>
        <p:nvCxnSpPr>
          <p:cNvPr id="254041" name="AutoShape 89"/>
          <p:cNvCxnSpPr>
            <a:cxnSpLocks noChangeShapeType="1"/>
            <a:stCxn id="254029" idx="3"/>
            <a:endCxn id="254032" idx="1"/>
          </p:cNvCxnSpPr>
          <p:nvPr/>
        </p:nvCxnSpPr>
        <p:spPr bwMode="auto">
          <a:xfrm>
            <a:off x="2178050" y="3897436"/>
            <a:ext cx="412750" cy="0"/>
          </a:xfrm>
          <a:prstGeom prst="straightConnector1">
            <a:avLst/>
          </a:prstGeom>
          <a:noFill/>
          <a:ln w="9525">
            <a:solidFill>
              <a:schemeClr val="tx1"/>
            </a:solidFill>
            <a:round/>
            <a:headEnd/>
            <a:tailEnd type="triangle" w="med" len="med"/>
          </a:ln>
          <a:effectLst/>
        </p:spPr>
      </p:cxnSp>
      <p:cxnSp>
        <p:nvCxnSpPr>
          <p:cNvPr id="254042" name="AutoShape 90"/>
          <p:cNvCxnSpPr>
            <a:cxnSpLocks noChangeShapeType="1"/>
            <a:stCxn id="254033" idx="3"/>
            <a:endCxn id="254034" idx="1"/>
          </p:cNvCxnSpPr>
          <p:nvPr/>
        </p:nvCxnSpPr>
        <p:spPr bwMode="auto">
          <a:xfrm flipV="1">
            <a:off x="4481512" y="3860924"/>
            <a:ext cx="341313" cy="269875"/>
          </a:xfrm>
          <a:prstGeom prst="straightConnector1">
            <a:avLst/>
          </a:prstGeom>
          <a:noFill/>
          <a:ln w="9525">
            <a:solidFill>
              <a:schemeClr val="tx1"/>
            </a:solidFill>
            <a:round/>
            <a:headEnd/>
            <a:tailEnd type="triangle" w="med" len="med"/>
          </a:ln>
          <a:effectLst/>
        </p:spPr>
      </p:cxnSp>
      <p:cxnSp>
        <p:nvCxnSpPr>
          <p:cNvPr id="254043" name="AutoShape 91"/>
          <p:cNvCxnSpPr>
            <a:cxnSpLocks noChangeShapeType="1"/>
            <a:stCxn id="254033" idx="3"/>
            <a:endCxn id="254035" idx="1"/>
          </p:cNvCxnSpPr>
          <p:nvPr/>
        </p:nvCxnSpPr>
        <p:spPr bwMode="auto">
          <a:xfrm>
            <a:off x="4481512" y="4130799"/>
            <a:ext cx="341313" cy="468312"/>
          </a:xfrm>
          <a:prstGeom prst="straightConnector1">
            <a:avLst/>
          </a:prstGeom>
          <a:noFill/>
          <a:ln w="9525">
            <a:solidFill>
              <a:schemeClr val="tx1"/>
            </a:solidFill>
            <a:round/>
            <a:headEnd/>
            <a:tailEnd type="triangle" w="med" len="med"/>
          </a:ln>
          <a:effectLst/>
        </p:spPr>
      </p:cxnSp>
      <p:cxnSp>
        <p:nvCxnSpPr>
          <p:cNvPr id="254044" name="AutoShape 92"/>
          <p:cNvCxnSpPr>
            <a:cxnSpLocks noChangeShapeType="1"/>
            <a:stCxn id="254031" idx="3"/>
            <a:endCxn id="254036" idx="1"/>
          </p:cNvCxnSpPr>
          <p:nvPr/>
        </p:nvCxnSpPr>
        <p:spPr bwMode="auto">
          <a:xfrm flipV="1">
            <a:off x="2178050" y="5337299"/>
            <a:ext cx="2644775" cy="36512"/>
          </a:xfrm>
          <a:prstGeom prst="straightConnector1">
            <a:avLst/>
          </a:prstGeom>
          <a:noFill/>
          <a:ln w="9525">
            <a:solidFill>
              <a:schemeClr val="tx1"/>
            </a:solidFill>
            <a:round/>
            <a:headEnd/>
            <a:tailEnd type="triangle" w="med" len="med"/>
          </a:ln>
          <a:effectLst/>
        </p:spPr>
      </p:cxnSp>
      <p:cxnSp>
        <p:nvCxnSpPr>
          <p:cNvPr id="254045" name="AutoShape 93"/>
          <p:cNvCxnSpPr>
            <a:cxnSpLocks noChangeShapeType="1"/>
            <a:stCxn id="254034" idx="3"/>
            <a:endCxn id="254037" idx="1"/>
          </p:cNvCxnSpPr>
          <p:nvPr/>
        </p:nvCxnSpPr>
        <p:spPr bwMode="auto">
          <a:xfrm>
            <a:off x="5562600" y="3860924"/>
            <a:ext cx="358775" cy="180975"/>
          </a:xfrm>
          <a:prstGeom prst="straightConnector1">
            <a:avLst/>
          </a:prstGeom>
          <a:noFill/>
          <a:ln w="9525">
            <a:solidFill>
              <a:schemeClr val="tx1"/>
            </a:solidFill>
            <a:round/>
            <a:headEnd/>
            <a:tailEnd type="triangle" w="med" len="med"/>
          </a:ln>
          <a:effectLst/>
        </p:spPr>
      </p:cxnSp>
      <p:cxnSp>
        <p:nvCxnSpPr>
          <p:cNvPr id="254046" name="AutoShape 94"/>
          <p:cNvCxnSpPr>
            <a:cxnSpLocks noChangeShapeType="1"/>
            <a:stCxn id="254035" idx="3"/>
            <a:endCxn id="254037" idx="1"/>
          </p:cNvCxnSpPr>
          <p:nvPr/>
        </p:nvCxnSpPr>
        <p:spPr bwMode="auto">
          <a:xfrm flipV="1">
            <a:off x="5562600" y="4041899"/>
            <a:ext cx="358775" cy="557212"/>
          </a:xfrm>
          <a:prstGeom prst="straightConnector1">
            <a:avLst/>
          </a:prstGeom>
          <a:noFill/>
          <a:ln w="9525">
            <a:solidFill>
              <a:schemeClr val="tx1"/>
            </a:solidFill>
            <a:round/>
            <a:headEnd/>
            <a:tailEnd type="triangle" w="med" len="med"/>
          </a:ln>
          <a:effectLst/>
        </p:spPr>
      </p:cxnSp>
      <p:cxnSp>
        <p:nvCxnSpPr>
          <p:cNvPr id="254047" name="AutoShape 95"/>
          <p:cNvCxnSpPr>
            <a:cxnSpLocks noChangeShapeType="1"/>
            <a:stCxn id="254036" idx="3"/>
            <a:endCxn id="254038" idx="1"/>
          </p:cNvCxnSpPr>
          <p:nvPr/>
        </p:nvCxnSpPr>
        <p:spPr bwMode="auto">
          <a:xfrm flipV="1">
            <a:off x="5562600" y="4041899"/>
            <a:ext cx="1420812" cy="1295400"/>
          </a:xfrm>
          <a:prstGeom prst="straightConnector1">
            <a:avLst/>
          </a:prstGeom>
          <a:noFill/>
          <a:ln w="9525">
            <a:solidFill>
              <a:schemeClr val="tx1"/>
            </a:solidFill>
            <a:round/>
            <a:headEnd/>
            <a:tailEnd type="triangle" w="med" len="med"/>
          </a:ln>
          <a:effectLst/>
        </p:spPr>
      </p:cxnSp>
      <p:cxnSp>
        <p:nvCxnSpPr>
          <p:cNvPr id="254048" name="AutoShape 96"/>
          <p:cNvCxnSpPr>
            <a:cxnSpLocks noChangeShapeType="1"/>
            <a:stCxn id="254037" idx="3"/>
            <a:endCxn id="254038" idx="1"/>
          </p:cNvCxnSpPr>
          <p:nvPr/>
        </p:nvCxnSpPr>
        <p:spPr bwMode="auto">
          <a:xfrm>
            <a:off x="6661150" y="4041899"/>
            <a:ext cx="322262" cy="0"/>
          </a:xfrm>
          <a:prstGeom prst="straightConnector1">
            <a:avLst/>
          </a:prstGeom>
          <a:noFill/>
          <a:ln w="9525">
            <a:solidFill>
              <a:schemeClr val="tx1"/>
            </a:solidFill>
            <a:round/>
            <a:headEnd/>
            <a:tailEnd type="triangle" w="med" len="med"/>
          </a:ln>
          <a:effectLst/>
        </p:spPr>
      </p:cxnSp>
      <p:cxnSp>
        <p:nvCxnSpPr>
          <p:cNvPr id="254049" name="AutoShape 97"/>
          <p:cNvCxnSpPr>
            <a:cxnSpLocks noChangeShapeType="1"/>
            <a:stCxn id="254032" idx="3"/>
            <a:endCxn id="254033" idx="1"/>
          </p:cNvCxnSpPr>
          <p:nvPr/>
        </p:nvCxnSpPr>
        <p:spPr bwMode="auto">
          <a:xfrm>
            <a:off x="3330575" y="3897436"/>
            <a:ext cx="411162" cy="233363"/>
          </a:xfrm>
          <a:prstGeom prst="straightConnector1">
            <a:avLst/>
          </a:prstGeom>
          <a:noFill/>
          <a:ln w="9525">
            <a:solidFill>
              <a:schemeClr val="tx1"/>
            </a:solidFill>
            <a:round/>
            <a:headEnd/>
            <a:tailEnd type="triangle" w="med" len="med"/>
          </a:ln>
          <a:effectLst/>
        </p:spPr>
      </p:cxnSp>
      <p:sp>
        <p:nvSpPr>
          <p:cNvPr id="27" name="テキスト ボックス 26"/>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166</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スライド番号プレースホルダ 5"/>
          <p:cNvSpPr>
            <a:spLocks noGrp="1"/>
          </p:cNvSpPr>
          <p:nvPr>
            <p:ph type="sldNum" sz="quarter" idx="12"/>
          </p:nvPr>
        </p:nvSpPr>
        <p:spPr/>
        <p:txBody>
          <a:bodyPr/>
          <a:lstStyle/>
          <a:p>
            <a:fld id="{7A25AD24-9CA1-428B-9236-83BC1908D938}" type="slidenum">
              <a:rPr lang="en-US" altLang="ja-JP"/>
              <a:pPr/>
              <a:t>40</a:t>
            </a:fld>
            <a:endParaRPr lang="en-US" altLang="ja-JP"/>
          </a:p>
        </p:txBody>
      </p:sp>
      <p:sp>
        <p:nvSpPr>
          <p:cNvPr id="393218" name="Rectangle 2"/>
          <p:cNvSpPr>
            <a:spLocks noGrp="1" noChangeArrowheads="1"/>
          </p:cNvSpPr>
          <p:nvPr>
            <p:ph type="title"/>
          </p:nvPr>
        </p:nvSpPr>
        <p:spPr/>
        <p:txBody>
          <a:bodyPr/>
          <a:lstStyle/>
          <a:p>
            <a:r>
              <a:rPr lang="ja-JP" altLang="en-US" dirty="0" smtClean="0"/>
              <a:t>余裕時間の説明モデル</a:t>
            </a:r>
            <a:endParaRPr lang="ja-JP" altLang="en-US" dirty="0"/>
          </a:p>
        </p:txBody>
      </p:sp>
      <p:sp>
        <p:nvSpPr>
          <p:cNvPr id="393219" name="Rectangle 3"/>
          <p:cNvSpPr>
            <a:spLocks noGrp="1" noChangeArrowheads="1"/>
          </p:cNvSpPr>
          <p:nvPr>
            <p:ph type="body" idx="1"/>
          </p:nvPr>
        </p:nvSpPr>
        <p:spPr>
          <a:xfrm>
            <a:off x="684213" y="1700213"/>
            <a:ext cx="7772400" cy="4419600"/>
          </a:xfrm>
        </p:spPr>
        <p:txBody>
          <a:bodyPr/>
          <a:lstStyle/>
          <a:p>
            <a:r>
              <a:rPr lang="en-US" altLang="ja-JP" dirty="0" smtClean="0"/>
              <a:t>B</a:t>
            </a:r>
            <a:r>
              <a:rPr lang="ja-JP" altLang="en-US" dirty="0" smtClean="0"/>
              <a:t>は（</a:t>
            </a:r>
            <a:r>
              <a:rPr lang="en-US" altLang="ja-JP" dirty="0" smtClean="0"/>
              <a:t>A</a:t>
            </a:r>
            <a:r>
              <a:rPr lang="ja-JP" altLang="en-US" dirty="0" smtClean="0"/>
              <a:t>が終わる）４までに終われば良い（</a:t>
            </a:r>
            <a:r>
              <a:rPr lang="ja-JP" altLang="en-US" dirty="0" smtClean="0">
                <a:solidFill>
                  <a:srgbClr val="FF0000"/>
                </a:solidFill>
              </a:rPr>
              <a:t>自由</a:t>
            </a:r>
            <a:r>
              <a:rPr lang="ja-JP" altLang="en-US" dirty="0" smtClean="0"/>
              <a:t>）</a:t>
            </a:r>
            <a:endParaRPr lang="en-US" altLang="ja-JP" dirty="0" smtClean="0"/>
          </a:p>
          <a:p>
            <a:r>
              <a:rPr lang="en-US" altLang="ja-JP" dirty="0" smtClean="0"/>
              <a:t>B</a:t>
            </a:r>
            <a:r>
              <a:rPr lang="ja-JP" altLang="en-US" dirty="0" smtClean="0"/>
              <a:t>は（</a:t>
            </a:r>
            <a:r>
              <a:rPr lang="en-US" altLang="ja-JP" dirty="0" smtClean="0">
                <a:solidFill>
                  <a:srgbClr val="FF0000"/>
                </a:solidFill>
              </a:rPr>
              <a:t>D</a:t>
            </a:r>
            <a:r>
              <a:rPr lang="ja-JP" altLang="en-US" dirty="0" smtClean="0">
                <a:solidFill>
                  <a:srgbClr val="FF0000"/>
                </a:solidFill>
              </a:rPr>
              <a:t>に頼めば</a:t>
            </a:r>
            <a:r>
              <a:rPr lang="ja-JP" altLang="en-US" dirty="0" smtClean="0"/>
              <a:t>）</a:t>
            </a:r>
            <a:r>
              <a:rPr lang="en-US" altLang="ja-JP" dirty="0" smtClean="0">
                <a:solidFill>
                  <a:srgbClr val="FF0000"/>
                </a:solidFill>
              </a:rPr>
              <a:t>8</a:t>
            </a:r>
            <a:r>
              <a:rPr lang="ja-JP" altLang="en-US" dirty="0" err="1" smtClean="0">
                <a:solidFill>
                  <a:srgbClr val="FF0000"/>
                </a:solidFill>
              </a:rPr>
              <a:t>までに</a:t>
            </a:r>
            <a:r>
              <a:rPr lang="ja-JP" altLang="en-US" dirty="0" smtClean="0"/>
              <a:t>終われば良い（全余裕）</a:t>
            </a:r>
            <a:endParaRPr lang="ja-JP" altLang="en-US" dirty="0"/>
          </a:p>
        </p:txBody>
      </p:sp>
      <p:sp>
        <p:nvSpPr>
          <p:cNvPr id="393225" name="Oval 9"/>
          <p:cNvSpPr>
            <a:spLocks noChangeArrowheads="1"/>
          </p:cNvSpPr>
          <p:nvPr/>
        </p:nvSpPr>
        <p:spPr bwMode="auto">
          <a:xfrm>
            <a:off x="1619250" y="3644652"/>
            <a:ext cx="627063" cy="627063"/>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1</a:t>
            </a:r>
          </a:p>
        </p:txBody>
      </p:sp>
      <p:sp>
        <p:nvSpPr>
          <p:cNvPr id="393226" name="Oval 10"/>
          <p:cNvSpPr>
            <a:spLocks noChangeArrowheads="1"/>
          </p:cNvSpPr>
          <p:nvPr/>
        </p:nvSpPr>
        <p:spPr bwMode="auto">
          <a:xfrm>
            <a:off x="3779838" y="2996952"/>
            <a:ext cx="627062" cy="627063"/>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2</a:t>
            </a:r>
          </a:p>
        </p:txBody>
      </p:sp>
      <p:sp>
        <p:nvSpPr>
          <p:cNvPr id="393227" name="Oval 11"/>
          <p:cNvSpPr>
            <a:spLocks noChangeArrowheads="1"/>
          </p:cNvSpPr>
          <p:nvPr/>
        </p:nvSpPr>
        <p:spPr bwMode="auto">
          <a:xfrm>
            <a:off x="6516688" y="3573215"/>
            <a:ext cx="627062" cy="627062"/>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4</a:t>
            </a:r>
          </a:p>
        </p:txBody>
      </p:sp>
      <p:sp>
        <p:nvSpPr>
          <p:cNvPr id="393228" name="Text Box 12"/>
          <p:cNvSpPr txBox="1">
            <a:spLocks noChangeArrowheads="1"/>
          </p:cNvSpPr>
          <p:nvPr/>
        </p:nvSpPr>
        <p:spPr bwMode="auto">
          <a:xfrm>
            <a:off x="2627312" y="4352677"/>
            <a:ext cx="1042987" cy="457200"/>
          </a:xfrm>
          <a:prstGeom prst="rect">
            <a:avLst/>
          </a:prstGeom>
          <a:noFill/>
          <a:ln w="9525">
            <a:noFill/>
            <a:miter lim="800000"/>
            <a:headEnd/>
            <a:tailEnd/>
          </a:ln>
          <a:effectLst/>
        </p:spPr>
        <p:txBody>
          <a:bodyPr>
            <a:spAutoFit/>
          </a:bodyPr>
          <a:lstStyle/>
          <a:p>
            <a:pPr algn="l">
              <a:spcBef>
                <a:spcPct val="50000"/>
              </a:spcBef>
            </a:pPr>
            <a:r>
              <a:rPr kumimoji="1" lang="en-US" altLang="ja-JP" dirty="0">
                <a:latin typeface="ＭＳ ゴシック" pitchFamily="49" charset="-128"/>
                <a:ea typeface="ＭＳ ゴシック" pitchFamily="49" charset="-128"/>
              </a:rPr>
              <a:t>B(</a:t>
            </a:r>
            <a:r>
              <a:rPr kumimoji="1" lang="en-US" altLang="ja-JP" b="1" dirty="0">
                <a:latin typeface="ＭＳ ゴシック" pitchFamily="49" charset="-128"/>
                <a:ea typeface="ＭＳ ゴシック" pitchFamily="49" charset="-128"/>
              </a:rPr>
              <a:t>3</a:t>
            </a:r>
            <a:r>
              <a:rPr kumimoji="1" lang="en-US" altLang="ja-JP" dirty="0">
                <a:latin typeface="ＭＳ ゴシック" pitchFamily="49" charset="-128"/>
                <a:ea typeface="ＭＳ ゴシック" pitchFamily="49" charset="-128"/>
              </a:rPr>
              <a:t>)</a:t>
            </a:r>
          </a:p>
        </p:txBody>
      </p:sp>
      <p:sp>
        <p:nvSpPr>
          <p:cNvPr id="393229" name="Text Box 13"/>
          <p:cNvSpPr txBox="1">
            <a:spLocks noChangeArrowheads="1"/>
          </p:cNvSpPr>
          <p:nvPr/>
        </p:nvSpPr>
        <p:spPr bwMode="auto">
          <a:xfrm>
            <a:off x="2411413" y="3212852"/>
            <a:ext cx="1042987" cy="457200"/>
          </a:xfrm>
          <a:prstGeom prst="rect">
            <a:avLst/>
          </a:prstGeom>
          <a:noFill/>
          <a:ln w="9525">
            <a:noFill/>
            <a:miter lim="800000"/>
            <a:headEnd/>
            <a:tailEnd/>
          </a:ln>
          <a:effectLst/>
        </p:spPr>
        <p:txBody>
          <a:bodyPr>
            <a:spAutoFit/>
          </a:bodyPr>
          <a:lstStyle/>
          <a:p>
            <a:pPr algn="l">
              <a:spcBef>
                <a:spcPct val="50000"/>
              </a:spcBef>
            </a:pPr>
            <a:r>
              <a:rPr kumimoji="1" lang="en-US" altLang="ja-JP" dirty="0">
                <a:latin typeface="ＭＳ ゴシック" pitchFamily="49" charset="-128"/>
                <a:ea typeface="ＭＳ ゴシック" pitchFamily="49" charset="-128"/>
              </a:rPr>
              <a:t>A(</a:t>
            </a:r>
            <a:r>
              <a:rPr kumimoji="1" lang="en-US" altLang="ja-JP" b="1" dirty="0">
                <a:latin typeface="ＭＳ ゴシック" pitchFamily="49" charset="-128"/>
                <a:ea typeface="ＭＳ ゴシック" pitchFamily="49" charset="-128"/>
              </a:rPr>
              <a:t>4</a:t>
            </a:r>
            <a:r>
              <a:rPr kumimoji="1" lang="en-US" altLang="ja-JP" dirty="0">
                <a:latin typeface="ＭＳ ゴシック" pitchFamily="49" charset="-128"/>
                <a:ea typeface="ＭＳ ゴシック" pitchFamily="49" charset="-128"/>
              </a:rPr>
              <a:t>)</a:t>
            </a:r>
          </a:p>
        </p:txBody>
      </p:sp>
      <p:sp>
        <p:nvSpPr>
          <p:cNvPr id="393230" name="Text Box 14"/>
          <p:cNvSpPr txBox="1">
            <a:spLocks noChangeArrowheads="1"/>
          </p:cNvSpPr>
          <p:nvPr/>
        </p:nvSpPr>
        <p:spPr bwMode="auto">
          <a:xfrm>
            <a:off x="5292725" y="3212852"/>
            <a:ext cx="1042988" cy="457200"/>
          </a:xfrm>
          <a:prstGeom prst="rect">
            <a:avLst/>
          </a:prstGeom>
          <a:noFill/>
          <a:ln w="9525">
            <a:noFill/>
            <a:miter lim="800000"/>
            <a:headEnd/>
            <a:tailEnd/>
          </a:ln>
          <a:effectLst/>
        </p:spPr>
        <p:txBody>
          <a:bodyPr>
            <a:spAutoFit/>
          </a:bodyPr>
          <a:lstStyle/>
          <a:p>
            <a:pPr algn="l">
              <a:spcBef>
                <a:spcPct val="50000"/>
              </a:spcBef>
            </a:pPr>
            <a:r>
              <a:rPr kumimoji="1" lang="en-US" altLang="ja-JP" dirty="0">
                <a:latin typeface="ＭＳ ゴシック" pitchFamily="49" charset="-128"/>
                <a:ea typeface="ＭＳ ゴシック" pitchFamily="49" charset="-128"/>
              </a:rPr>
              <a:t>C(</a:t>
            </a:r>
            <a:r>
              <a:rPr kumimoji="1" lang="en-US" altLang="ja-JP" b="1" dirty="0">
                <a:latin typeface="ＭＳ ゴシック" pitchFamily="49" charset="-128"/>
                <a:ea typeface="ＭＳ ゴシック" pitchFamily="49" charset="-128"/>
              </a:rPr>
              <a:t>6</a:t>
            </a:r>
            <a:r>
              <a:rPr kumimoji="1" lang="en-US" altLang="ja-JP" dirty="0">
                <a:latin typeface="ＭＳ ゴシック" pitchFamily="49" charset="-128"/>
                <a:ea typeface="ＭＳ ゴシック" pitchFamily="49" charset="-128"/>
              </a:rPr>
              <a:t>)</a:t>
            </a:r>
          </a:p>
        </p:txBody>
      </p:sp>
      <p:cxnSp>
        <p:nvCxnSpPr>
          <p:cNvPr id="393231" name="AutoShape 15"/>
          <p:cNvCxnSpPr>
            <a:cxnSpLocks noChangeShapeType="1"/>
            <a:stCxn id="393225" idx="6"/>
            <a:endCxn id="393226" idx="2"/>
          </p:cNvCxnSpPr>
          <p:nvPr/>
        </p:nvCxnSpPr>
        <p:spPr bwMode="auto">
          <a:xfrm flipV="1">
            <a:off x="2246313" y="3311277"/>
            <a:ext cx="1533525" cy="647700"/>
          </a:xfrm>
          <a:prstGeom prst="straightConnector1">
            <a:avLst/>
          </a:prstGeom>
          <a:noFill/>
          <a:ln w="9525">
            <a:solidFill>
              <a:schemeClr val="tx1"/>
            </a:solidFill>
            <a:round/>
            <a:headEnd/>
            <a:tailEnd type="triangle" w="med" len="med"/>
          </a:ln>
          <a:effectLst/>
        </p:spPr>
      </p:cxnSp>
      <p:cxnSp>
        <p:nvCxnSpPr>
          <p:cNvPr id="393232" name="AutoShape 16"/>
          <p:cNvCxnSpPr>
            <a:cxnSpLocks noChangeShapeType="1"/>
            <a:stCxn id="393226" idx="6"/>
            <a:endCxn id="393227" idx="2"/>
          </p:cNvCxnSpPr>
          <p:nvPr/>
        </p:nvCxnSpPr>
        <p:spPr bwMode="auto">
          <a:xfrm>
            <a:off x="4406900" y="3311277"/>
            <a:ext cx="2109788" cy="576263"/>
          </a:xfrm>
          <a:prstGeom prst="straightConnector1">
            <a:avLst/>
          </a:prstGeom>
          <a:noFill/>
          <a:ln w="9525">
            <a:solidFill>
              <a:schemeClr val="tx1"/>
            </a:solidFill>
            <a:round/>
            <a:headEnd/>
            <a:tailEnd type="triangle" w="med" len="med"/>
          </a:ln>
          <a:effectLst/>
        </p:spPr>
      </p:cxnSp>
      <p:sp>
        <p:nvSpPr>
          <p:cNvPr id="393233" name="Text Box 17"/>
          <p:cNvSpPr txBox="1">
            <a:spLocks noChangeArrowheads="1"/>
          </p:cNvSpPr>
          <p:nvPr/>
        </p:nvSpPr>
        <p:spPr bwMode="auto">
          <a:xfrm>
            <a:off x="4932363" y="4005015"/>
            <a:ext cx="1042987" cy="457200"/>
          </a:xfrm>
          <a:prstGeom prst="rect">
            <a:avLst/>
          </a:prstGeom>
          <a:noFill/>
          <a:ln w="9525">
            <a:noFill/>
            <a:miter lim="800000"/>
            <a:headEnd/>
            <a:tailEnd/>
          </a:ln>
          <a:effectLst/>
        </p:spPr>
        <p:txBody>
          <a:bodyPr>
            <a:spAutoFit/>
          </a:bodyPr>
          <a:lstStyle/>
          <a:p>
            <a:pPr algn="l">
              <a:spcBef>
                <a:spcPct val="50000"/>
              </a:spcBef>
            </a:pPr>
            <a:r>
              <a:rPr kumimoji="1" lang="en-US" altLang="ja-JP" dirty="0">
                <a:latin typeface="ＭＳ ゴシック" pitchFamily="49" charset="-128"/>
                <a:ea typeface="ＭＳ ゴシック" pitchFamily="49" charset="-128"/>
              </a:rPr>
              <a:t>D(</a:t>
            </a:r>
            <a:r>
              <a:rPr kumimoji="1" lang="en-US" altLang="ja-JP" b="1" dirty="0">
                <a:latin typeface="ＭＳ ゴシック" pitchFamily="49" charset="-128"/>
                <a:ea typeface="ＭＳ ゴシック" pitchFamily="49" charset="-128"/>
              </a:rPr>
              <a:t>2</a:t>
            </a:r>
            <a:r>
              <a:rPr kumimoji="1" lang="en-US" altLang="ja-JP" dirty="0">
                <a:latin typeface="ＭＳ ゴシック" pitchFamily="49" charset="-128"/>
                <a:ea typeface="ＭＳ ゴシック" pitchFamily="49" charset="-128"/>
              </a:rPr>
              <a:t>)</a:t>
            </a:r>
          </a:p>
        </p:txBody>
      </p:sp>
      <p:cxnSp>
        <p:nvCxnSpPr>
          <p:cNvPr id="393234" name="AutoShape 18"/>
          <p:cNvCxnSpPr>
            <a:cxnSpLocks noChangeShapeType="1"/>
            <a:stCxn id="393225" idx="6"/>
            <a:endCxn id="393235" idx="2"/>
          </p:cNvCxnSpPr>
          <p:nvPr/>
        </p:nvCxnSpPr>
        <p:spPr bwMode="auto">
          <a:xfrm>
            <a:off x="2246313" y="3958977"/>
            <a:ext cx="1965325" cy="936625"/>
          </a:xfrm>
          <a:prstGeom prst="straightConnector1">
            <a:avLst/>
          </a:prstGeom>
          <a:noFill/>
          <a:ln w="9525">
            <a:solidFill>
              <a:schemeClr val="tx1"/>
            </a:solidFill>
            <a:round/>
            <a:headEnd/>
            <a:tailEnd type="triangle" w="med" len="med"/>
          </a:ln>
          <a:effectLst/>
        </p:spPr>
      </p:cxnSp>
      <p:sp>
        <p:nvSpPr>
          <p:cNvPr id="393235" name="Oval 19"/>
          <p:cNvSpPr>
            <a:spLocks noChangeArrowheads="1"/>
          </p:cNvSpPr>
          <p:nvPr/>
        </p:nvSpPr>
        <p:spPr bwMode="auto">
          <a:xfrm>
            <a:off x="4211638" y="4581277"/>
            <a:ext cx="627062" cy="627063"/>
          </a:xfrm>
          <a:prstGeom prst="ellipse">
            <a:avLst/>
          </a:prstGeom>
          <a:noFill/>
          <a:ln w="9525">
            <a:solidFill>
              <a:schemeClr val="tx1"/>
            </a:solidFill>
            <a:round/>
            <a:headEnd/>
            <a:tailEnd/>
          </a:ln>
          <a:effectLst/>
        </p:spPr>
        <p:txBody>
          <a:bodyPr wrap="none" anchor="ctr"/>
          <a:lstStyle/>
          <a:p>
            <a:r>
              <a:rPr kumimoji="1" lang="en-US" altLang="ja-JP">
                <a:latin typeface="ＭＳ ゴシック" pitchFamily="49" charset="-128"/>
                <a:ea typeface="ＭＳ ゴシック" pitchFamily="49" charset="-128"/>
              </a:rPr>
              <a:t>3</a:t>
            </a:r>
          </a:p>
        </p:txBody>
      </p:sp>
      <p:cxnSp>
        <p:nvCxnSpPr>
          <p:cNvPr id="393236" name="AutoShape 20"/>
          <p:cNvCxnSpPr>
            <a:cxnSpLocks noChangeShapeType="1"/>
            <a:stCxn id="393235" idx="6"/>
            <a:endCxn id="393227" idx="2"/>
          </p:cNvCxnSpPr>
          <p:nvPr/>
        </p:nvCxnSpPr>
        <p:spPr bwMode="auto">
          <a:xfrm flipV="1">
            <a:off x="4838700" y="3887540"/>
            <a:ext cx="1677988" cy="1008062"/>
          </a:xfrm>
          <a:prstGeom prst="straightConnector1">
            <a:avLst/>
          </a:prstGeom>
          <a:noFill/>
          <a:ln w="9525">
            <a:solidFill>
              <a:schemeClr val="tx1"/>
            </a:solidFill>
            <a:round/>
            <a:headEnd/>
            <a:tailEnd type="triangle" w="med" len="med"/>
          </a:ln>
          <a:effectLst/>
        </p:spPr>
      </p:cxnSp>
      <p:cxnSp>
        <p:nvCxnSpPr>
          <p:cNvPr id="393237" name="AutoShape 21"/>
          <p:cNvCxnSpPr>
            <a:cxnSpLocks noChangeShapeType="1"/>
            <a:stCxn id="393226" idx="4"/>
            <a:endCxn id="393235" idx="0"/>
          </p:cNvCxnSpPr>
          <p:nvPr/>
        </p:nvCxnSpPr>
        <p:spPr bwMode="auto">
          <a:xfrm>
            <a:off x="4094163" y="3624015"/>
            <a:ext cx="431800" cy="957262"/>
          </a:xfrm>
          <a:prstGeom prst="straightConnector1">
            <a:avLst/>
          </a:prstGeom>
          <a:noFill/>
          <a:ln w="9525">
            <a:solidFill>
              <a:schemeClr val="tx1"/>
            </a:solidFill>
            <a:prstDash val="dash"/>
            <a:round/>
            <a:headEnd/>
            <a:tailEnd type="triangle" w="med" len="med"/>
          </a:ln>
          <a:effectLst/>
        </p:spPr>
      </p:cxnSp>
      <p:sp>
        <p:nvSpPr>
          <p:cNvPr id="2" name="正方形/長方形 1"/>
          <p:cNvSpPr/>
          <p:nvPr/>
        </p:nvSpPr>
        <p:spPr bwMode="auto">
          <a:xfrm>
            <a:off x="2339752" y="5229200"/>
            <a:ext cx="1847056" cy="4320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Courier New" pitchFamily="49" charset="0"/>
                <a:ea typeface="Osaka" charset="-128"/>
              </a:rPr>
              <a:t>A(4)</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sp>
        <p:nvSpPr>
          <p:cNvPr id="30" name="正方形/長方形 29"/>
          <p:cNvSpPr/>
          <p:nvPr/>
        </p:nvSpPr>
        <p:spPr bwMode="auto">
          <a:xfrm>
            <a:off x="4283968" y="5229200"/>
            <a:ext cx="2618581" cy="4320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Courier New" pitchFamily="49" charset="0"/>
                <a:ea typeface="Osaka" charset="-128"/>
              </a:rPr>
              <a:t>C(6)</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cxnSp>
        <p:nvCxnSpPr>
          <p:cNvPr id="6" name="直線矢印コネクタ 5"/>
          <p:cNvCxnSpPr/>
          <p:nvPr/>
        </p:nvCxnSpPr>
        <p:spPr bwMode="auto">
          <a:xfrm>
            <a:off x="4283968" y="6165304"/>
            <a:ext cx="2618582" cy="0"/>
          </a:xfrm>
          <a:prstGeom prst="straightConnector1">
            <a:avLst/>
          </a:prstGeom>
          <a:solidFill>
            <a:schemeClr val="accent1"/>
          </a:solidFill>
          <a:ln w="38100" cap="flat" cmpd="sng" algn="ctr">
            <a:solidFill>
              <a:schemeClr val="tx1"/>
            </a:solidFill>
            <a:prstDash val="sysDash"/>
            <a:round/>
            <a:headEnd type="triangle" w="med" len="med"/>
            <a:tailEnd type="triangle" w="med" len="med"/>
          </a:ln>
          <a:effectLst/>
        </p:spPr>
      </p:cxnSp>
      <p:sp>
        <p:nvSpPr>
          <p:cNvPr id="32" name="正方形/長方形 31"/>
          <p:cNvSpPr/>
          <p:nvPr/>
        </p:nvSpPr>
        <p:spPr bwMode="auto">
          <a:xfrm>
            <a:off x="4788024" y="5949280"/>
            <a:ext cx="953294" cy="4320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Courier New" pitchFamily="49" charset="0"/>
                <a:ea typeface="Osaka" charset="-128"/>
              </a:rPr>
              <a:t>D(2)</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cxnSp>
        <p:nvCxnSpPr>
          <p:cNvPr id="38" name="直線矢印コネクタ 37"/>
          <p:cNvCxnSpPr/>
          <p:nvPr/>
        </p:nvCxnSpPr>
        <p:spPr bwMode="auto">
          <a:xfrm>
            <a:off x="2195736" y="6021288"/>
            <a:ext cx="2592288" cy="0"/>
          </a:xfrm>
          <a:prstGeom prst="straightConnector1">
            <a:avLst/>
          </a:prstGeom>
          <a:solidFill>
            <a:schemeClr val="accent1"/>
          </a:solidFill>
          <a:ln w="38100" cap="flat" cmpd="sng" algn="ctr">
            <a:solidFill>
              <a:srgbClr val="FF0000"/>
            </a:solidFill>
            <a:prstDash val="sysDash"/>
            <a:round/>
            <a:headEnd type="triangle" w="med" len="med"/>
            <a:tailEnd type="triangle" w="med" len="med"/>
          </a:ln>
          <a:effectLst/>
        </p:spPr>
      </p:cxnSp>
      <p:cxnSp>
        <p:nvCxnSpPr>
          <p:cNvPr id="25" name="直線矢印コネクタ 24"/>
          <p:cNvCxnSpPr/>
          <p:nvPr/>
        </p:nvCxnSpPr>
        <p:spPr bwMode="auto">
          <a:xfrm>
            <a:off x="2195736" y="6021288"/>
            <a:ext cx="2088232" cy="0"/>
          </a:xfrm>
          <a:prstGeom prst="straightConnector1">
            <a:avLst/>
          </a:prstGeom>
          <a:solidFill>
            <a:schemeClr val="accent1"/>
          </a:solidFill>
          <a:ln w="38100" cap="flat" cmpd="sng" algn="ctr">
            <a:solidFill>
              <a:schemeClr val="tx1"/>
            </a:solidFill>
            <a:prstDash val="sysDash"/>
            <a:round/>
            <a:headEnd type="triangle" w="med" len="med"/>
            <a:tailEnd type="triangle" w="med" len="med"/>
          </a:ln>
          <a:effectLst/>
        </p:spPr>
      </p:cxnSp>
      <p:sp>
        <p:nvSpPr>
          <p:cNvPr id="31" name="正方形/長方形 30"/>
          <p:cNvSpPr/>
          <p:nvPr/>
        </p:nvSpPr>
        <p:spPr bwMode="auto">
          <a:xfrm>
            <a:off x="2555776" y="5805264"/>
            <a:ext cx="1325561" cy="4320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Courier New" pitchFamily="49" charset="0"/>
                <a:ea typeface="Osaka" charset="-128"/>
              </a:rPr>
              <a:t>B(3)</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spTree>
    <p:extLst>
      <p:ext uri="{BB962C8B-B14F-4D97-AF65-F5344CB8AC3E}">
        <p14:creationId xmlns:p14="http://schemas.microsoft.com/office/powerpoint/2010/main" val="9206779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4C93425F-0406-4396-9616-DAFDF1A8C833}" type="slidenum">
              <a:rPr lang="en-US" altLang="ja-JP"/>
              <a:pPr/>
              <a:t>41</a:t>
            </a:fld>
            <a:endParaRPr lang="en-US" altLang="ja-JP"/>
          </a:p>
        </p:txBody>
      </p:sp>
      <p:sp>
        <p:nvSpPr>
          <p:cNvPr id="291842" name="Rectangle 2"/>
          <p:cNvSpPr>
            <a:spLocks noGrp="1" noChangeArrowheads="1"/>
          </p:cNvSpPr>
          <p:nvPr>
            <p:ph type="title"/>
          </p:nvPr>
        </p:nvSpPr>
        <p:spPr/>
        <p:txBody>
          <a:bodyPr/>
          <a:lstStyle/>
          <a:p>
            <a:r>
              <a:rPr lang="ja-JP" altLang="en-US" dirty="0"/>
              <a:t>全余裕時間、定義</a:t>
            </a:r>
          </a:p>
        </p:txBody>
      </p:sp>
      <p:sp>
        <p:nvSpPr>
          <p:cNvPr id="291843" name="Rectangle 3"/>
          <p:cNvSpPr>
            <a:spLocks noGrp="1" noChangeArrowheads="1"/>
          </p:cNvSpPr>
          <p:nvPr>
            <p:ph type="body" idx="1"/>
          </p:nvPr>
        </p:nvSpPr>
        <p:spPr/>
        <p:txBody>
          <a:bodyPr/>
          <a:lstStyle/>
          <a:p>
            <a:r>
              <a:rPr lang="ja-JP" altLang="en-US" dirty="0"/>
              <a:t>作業</a:t>
            </a:r>
            <a:r>
              <a:rPr lang="en-US" altLang="ja-JP" dirty="0"/>
              <a:t>(</a:t>
            </a:r>
            <a:r>
              <a:rPr lang="en-US" altLang="ja-JP" dirty="0" err="1"/>
              <a:t>j,k</a:t>
            </a:r>
            <a:r>
              <a:rPr lang="en-US" altLang="ja-JP" dirty="0"/>
              <a:t>)</a:t>
            </a:r>
            <a:r>
              <a:rPr lang="ja-JP" altLang="en-US" dirty="0"/>
              <a:t>の全余裕時間</a:t>
            </a:r>
            <a:r>
              <a:rPr lang="ja-JP" altLang="en-US" dirty="0" smtClean="0"/>
              <a:t>：</a:t>
            </a:r>
            <a:endParaRPr lang="en-US" altLang="ja-JP" dirty="0" smtClean="0"/>
          </a:p>
          <a:p>
            <a:r>
              <a:rPr lang="ja-JP" altLang="en-US" dirty="0" smtClean="0">
                <a:solidFill>
                  <a:srgbClr val="FF0000"/>
                </a:solidFill>
              </a:rPr>
              <a:t>ノード </a:t>
            </a:r>
            <a:r>
              <a:rPr lang="en-US" altLang="ja-JP" dirty="0">
                <a:solidFill>
                  <a:srgbClr val="FF0000"/>
                </a:solidFill>
              </a:rPr>
              <a:t>k </a:t>
            </a:r>
            <a:r>
              <a:rPr lang="ja-JP" altLang="en-US" dirty="0" err="1" smtClean="0">
                <a:solidFill>
                  <a:srgbClr val="FF0000"/>
                </a:solidFill>
              </a:rPr>
              <a:t>の最遅</a:t>
            </a:r>
            <a:r>
              <a:rPr lang="ja-JP" altLang="en-US" dirty="0" smtClean="0">
                <a:solidFill>
                  <a:srgbClr val="FF0000"/>
                </a:solidFill>
              </a:rPr>
              <a:t>完了時刻</a:t>
            </a:r>
            <a:r>
              <a:rPr lang="ja-JP" altLang="en-US" dirty="0" smtClean="0"/>
              <a:t>から、ノードｊの</a:t>
            </a:r>
            <a:r>
              <a:rPr lang="ja-JP" altLang="en-US" dirty="0" smtClean="0">
                <a:solidFill>
                  <a:srgbClr val="FF0000"/>
                </a:solidFill>
              </a:rPr>
              <a:t>最早開始時刻</a:t>
            </a:r>
            <a:r>
              <a:rPr lang="ja-JP" altLang="en-US" dirty="0" smtClean="0"/>
              <a:t>と作業時間を</a:t>
            </a:r>
            <a:r>
              <a:rPr lang="ja-JP" altLang="en-US" dirty="0"/>
              <a:t>差し引いた</a:t>
            </a:r>
            <a:r>
              <a:rPr lang="ja-JP" altLang="en-US" dirty="0" smtClean="0"/>
              <a:t>もの</a:t>
            </a:r>
            <a:endParaRPr lang="en-US" altLang="ja-JP" dirty="0" smtClean="0"/>
          </a:p>
          <a:p>
            <a:r>
              <a:rPr lang="ja-JP" altLang="en-US" dirty="0" smtClean="0">
                <a:solidFill>
                  <a:srgbClr val="FF0000"/>
                </a:solidFill>
              </a:rPr>
              <a:t>自動計算用</a:t>
            </a:r>
            <a:r>
              <a:rPr lang="ja-JP" altLang="en-US" dirty="0" smtClean="0"/>
              <a:t>：作業</a:t>
            </a:r>
            <a:r>
              <a:rPr lang="en-US" altLang="ja-JP" dirty="0" smtClean="0"/>
              <a:t>(</a:t>
            </a:r>
            <a:r>
              <a:rPr lang="en-US" altLang="ja-JP" dirty="0" err="1" smtClean="0"/>
              <a:t>j,k</a:t>
            </a:r>
            <a:r>
              <a:rPr lang="en-US" altLang="ja-JP" dirty="0" smtClean="0"/>
              <a:t>)</a:t>
            </a:r>
            <a:r>
              <a:rPr lang="ja-JP" altLang="en-US" dirty="0" err="1" smtClean="0"/>
              <a:t>の最遅</a:t>
            </a:r>
            <a:r>
              <a:rPr lang="ja-JP" altLang="en-US" dirty="0" smtClean="0"/>
              <a:t>完了時刻から、作業</a:t>
            </a:r>
            <a:r>
              <a:rPr lang="en-US" altLang="ja-JP" dirty="0" smtClean="0"/>
              <a:t>(</a:t>
            </a:r>
            <a:r>
              <a:rPr lang="en-US" altLang="ja-JP" dirty="0" err="1" smtClean="0"/>
              <a:t>j,k</a:t>
            </a:r>
            <a:r>
              <a:rPr lang="en-US" altLang="ja-JP" dirty="0" smtClean="0"/>
              <a:t>)</a:t>
            </a:r>
            <a:r>
              <a:rPr lang="ja-JP" altLang="en-US" dirty="0" smtClean="0"/>
              <a:t>の最早完了時刻を差し引いたもの</a:t>
            </a:r>
          </a:p>
          <a:p>
            <a:pPr lvl="1"/>
            <a:r>
              <a:rPr lang="ja-JP" altLang="en-US" dirty="0" smtClean="0"/>
              <a:t>ほかの作業はまじめにやってくれるという条件の下で、サボれる時間</a:t>
            </a:r>
            <a:endParaRPr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 5"/>
          <p:cNvSpPr>
            <a:spLocks noGrp="1"/>
          </p:cNvSpPr>
          <p:nvPr>
            <p:ph type="sldNum" sz="quarter" idx="12"/>
          </p:nvPr>
        </p:nvSpPr>
        <p:spPr/>
        <p:txBody>
          <a:bodyPr/>
          <a:lstStyle/>
          <a:p>
            <a:fld id="{99691FA2-8FE5-4E6C-B3BD-36D54F765F24}" type="slidenum">
              <a:rPr lang="en-US" altLang="ja-JP"/>
              <a:pPr/>
              <a:t>42</a:t>
            </a:fld>
            <a:endParaRPr lang="en-US" altLang="ja-JP"/>
          </a:p>
        </p:txBody>
      </p:sp>
      <p:sp>
        <p:nvSpPr>
          <p:cNvPr id="292866" name="Rectangle 2"/>
          <p:cNvSpPr>
            <a:spLocks noGrp="1" noChangeArrowheads="1"/>
          </p:cNvSpPr>
          <p:nvPr>
            <p:ph type="title"/>
          </p:nvPr>
        </p:nvSpPr>
        <p:spPr/>
        <p:txBody>
          <a:bodyPr/>
          <a:lstStyle/>
          <a:p>
            <a:r>
              <a:rPr lang="ja-JP" altLang="en-US" dirty="0"/>
              <a:t>自由余裕時間、例</a:t>
            </a:r>
          </a:p>
        </p:txBody>
      </p:sp>
      <p:sp>
        <p:nvSpPr>
          <p:cNvPr id="292867" name="Rectangle 3"/>
          <p:cNvSpPr>
            <a:spLocks noGrp="1" noChangeArrowheads="1"/>
          </p:cNvSpPr>
          <p:nvPr>
            <p:ph type="body" idx="1"/>
          </p:nvPr>
        </p:nvSpPr>
        <p:spPr>
          <a:xfrm>
            <a:off x="685800" y="1676400"/>
            <a:ext cx="8207375" cy="4419600"/>
          </a:xfrm>
        </p:spPr>
        <p:txBody>
          <a:bodyPr/>
          <a:lstStyle/>
          <a:p>
            <a:r>
              <a:rPr lang="ja-JP" altLang="en-US"/>
              <a:t>作業Ｄの先行作業はＡとＢ、作業Ｃの先行作業はＡのみ</a:t>
            </a:r>
          </a:p>
          <a:p>
            <a:pPr lvl="1"/>
            <a:r>
              <a:rPr lang="ja-JP" altLang="en-US"/>
              <a:t>作業Ｄは</a:t>
            </a:r>
          </a:p>
          <a:p>
            <a:pPr lvl="2"/>
            <a:r>
              <a:rPr lang="ja-JP" altLang="en-US"/>
              <a:t>Ａ、Ｂの終了後ならばいつでも始められる</a:t>
            </a:r>
          </a:p>
          <a:p>
            <a:pPr lvl="2"/>
            <a:r>
              <a:rPr lang="ja-JP" altLang="en-US"/>
              <a:t>Ｃが終わるまでに終わればよい</a:t>
            </a:r>
          </a:p>
        </p:txBody>
      </p:sp>
      <p:sp>
        <p:nvSpPr>
          <p:cNvPr id="292917" name="Rectangle 53"/>
          <p:cNvSpPr>
            <a:spLocks noChangeArrowheads="1"/>
          </p:cNvSpPr>
          <p:nvPr/>
        </p:nvSpPr>
        <p:spPr bwMode="auto">
          <a:xfrm>
            <a:off x="4325615" y="5570128"/>
            <a:ext cx="2822575" cy="503238"/>
          </a:xfrm>
          <a:prstGeom prst="rect">
            <a:avLst/>
          </a:prstGeom>
          <a:noFill/>
          <a:ln w="28575">
            <a:solidFill>
              <a:srgbClr val="0000FF"/>
            </a:solidFill>
            <a:miter lim="800000"/>
            <a:headEnd/>
            <a:tailEnd/>
          </a:ln>
          <a:effectLst/>
        </p:spPr>
        <p:txBody>
          <a:bodyPr wrap="none" anchor="ctr"/>
          <a:lstStyle/>
          <a:p>
            <a:r>
              <a:rPr lang="ja-JP" altLang="en-US" sz="1800" b="1">
                <a:solidFill>
                  <a:srgbClr val="0000FF"/>
                </a:solidFill>
                <a:ea typeface="HG丸ｺﾞｼｯｸM-PRO" pitchFamily="50" charset="-128"/>
              </a:rPr>
              <a:t>Ｄの自由余裕時間 </a:t>
            </a:r>
            <a:r>
              <a:rPr lang="en-US" altLang="ja-JP" sz="1800" b="1">
                <a:solidFill>
                  <a:srgbClr val="0000FF"/>
                </a:solidFill>
                <a:ea typeface="HG丸ｺﾞｼｯｸM-PRO" pitchFamily="50" charset="-128"/>
              </a:rPr>
              <a:t>= 4</a:t>
            </a:r>
          </a:p>
        </p:txBody>
      </p:sp>
      <p:sp>
        <p:nvSpPr>
          <p:cNvPr id="53" name="正方形/長方形 52"/>
          <p:cNvSpPr/>
          <p:nvPr/>
        </p:nvSpPr>
        <p:spPr bwMode="auto">
          <a:xfrm>
            <a:off x="2246313" y="3925682"/>
            <a:ext cx="1847056" cy="4320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Courier New" pitchFamily="49" charset="0"/>
                <a:ea typeface="Osaka" charset="-128"/>
              </a:rPr>
              <a:t>A(4)</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sp>
        <p:nvSpPr>
          <p:cNvPr id="54" name="正方形/長方形 53"/>
          <p:cNvSpPr/>
          <p:nvPr/>
        </p:nvSpPr>
        <p:spPr bwMode="auto">
          <a:xfrm>
            <a:off x="4211637" y="3933056"/>
            <a:ext cx="2618581" cy="4320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Courier New" pitchFamily="49" charset="0"/>
                <a:ea typeface="Osaka" charset="-128"/>
              </a:rPr>
              <a:t>C(6)</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cxnSp>
        <p:nvCxnSpPr>
          <p:cNvPr id="55" name="直線矢印コネクタ 54"/>
          <p:cNvCxnSpPr/>
          <p:nvPr/>
        </p:nvCxnSpPr>
        <p:spPr bwMode="auto">
          <a:xfrm>
            <a:off x="4134321" y="5085184"/>
            <a:ext cx="2618582" cy="0"/>
          </a:xfrm>
          <a:prstGeom prst="straightConnector1">
            <a:avLst/>
          </a:prstGeom>
          <a:solidFill>
            <a:schemeClr val="accent1"/>
          </a:solidFill>
          <a:ln w="38100" cap="flat" cmpd="sng" algn="ctr">
            <a:solidFill>
              <a:schemeClr val="tx1"/>
            </a:solidFill>
            <a:prstDash val="sysDash"/>
            <a:round/>
            <a:headEnd type="triangle" w="med" len="med"/>
            <a:tailEnd type="triangle" w="med" len="med"/>
          </a:ln>
          <a:effectLst/>
        </p:spPr>
      </p:cxnSp>
      <p:sp>
        <p:nvSpPr>
          <p:cNvPr id="56" name="正方形/長方形 55"/>
          <p:cNvSpPr/>
          <p:nvPr/>
        </p:nvSpPr>
        <p:spPr bwMode="auto">
          <a:xfrm>
            <a:off x="5260256" y="4857157"/>
            <a:ext cx="953294" cy="4320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Courier New" pitchFamily="49" charset="0"/>
                <a:ea typeface="Osaka" charset="-128"/>
              </a:rPr>
              <a:t>D(2)</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cxnSp>
        <p:nvCxnSpPr>
          <p:cNvPr id="57" name="直線矢印コネクタ 56"/>
          <p:cNvCxnSpPr/>
          <p:nvPr/>
        </p:nvCxnSpPr>
        <p:spPr bwMode="auto">
          <a:xfrm>
            <a:off x="2195736" y="5085184"/>
            <a:ext cx="1938585" cy="0"/>
          </a:xfrm>
          <a:prstGeom prst="straightConnector1">
            <a:avLst/>
          </a:prstGeom>
          <a:solidFill>
            <a:schemeClr val="accent1"/>
          </a:solidFill>
          <a:ln w="38100" cap="flat" cmpd="sng" algn="ctr">
            <a:solidFill>
              <a:schemeClr val="tx1"/>
            </a:solidFill>
            <a:prstDash val="sysDash"/>
            <a:round/>
            <a:headEnd type="triangle" w="med" len="med"/>
            <a:tailEnd type="triangle" w="med" len="med"/>
          </a:ln>
          <a:effectLst/>
        </p:spPr>
      </p:cxnSp>
      <p:sp>
        <p:nvSpPr>
          <p:cNvPr id="58" name="正方形/長方形 57"/>
          <p:cNvSpPr/>
          <p:nvPr/>
        </p:nvSpPr>
        <p:spPr bwMode="auto">
          <a:xfrm>
            <a:off x="2488878" y="4833148"/>
            <a:ext cx="1325561" cy="4320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Courier New" pitchFamily="49" charset="0"/>
                <a:ea typeface="Osaka" charset="-128"/>
              </a:rPr>
              <a:t>B(3)</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cxnSp>
        <p:nvCxnSpPr>
          <p:cNvPr id="3" name="直線コネクタ 2"/>
          <p:cNvCxnSpPr/>
          <p:nvPr/>
        </p:nvCxnSpPr>
        <p:spPr bwMode="auto">
          <a:xfrm>
            <a:off x="4094163" y="4357730"/>
            <a:ext cx="0" cy="90746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0" name="Rectangle 53"/>
          <p:cNvSpPr>
            <a:spLocks noChangeArrowheads="1"/>
          </p:cNvSpPr>
          <p:nvPr/>
        </p:nvSpPr>
        <p:spPr bwMode="auto">
          <a:xfrm>
            <a:off x="1077590" y="5580114"/>
            <a:ext cx="2822575" cy="503238"/>
          </a:xfrm>
          <a:prstGeom prst="rect">
            <a:avLst/>
          </a:prstGeom>
          <a:noFill/>
          <a:ln w="28575">
            <a:solidFill>
              <a:srgbClr val="0000FF"/>
            </a:solidFill>
            <a:miter lim="800000"/>
            <a:headEnd/>
            <a:tailEnd/>
          </a:ln>
          <a:effectLst/>
        </p:spPr>
        <p:txBody>
          <a:bodyPr wrap="none" anchor="ctr"/>
          <a:lstStyle/>
          <a:p>
            <a:r>
              <a:rPr lang="en-US" altLang="ja-JP" sz="1800" b="1" dirty="0" smtClean="0">
                <a:solidFill>
                  <a:srgbClr val="0000FF"/>
                </a:solidFill>
                <a:ea typeface="HG丸ｺﾞｼｯｸM-PRO" pitchFamily="50" charset="-128"/>
              </a:rPr>
              <a:t>B</a:t>
            </a:r>
            <a:r>
              <a:rPr lang="ja-JP" altLang="en-US" sz="1800" b="1" dirty="0" smtClean="0">
                <a:solidFill>
                  <a:srgbClr val="0000FF"/>
                </a:solidFill>
                <a:ea typeface="HG丸ｺﾞｼｯｸM-PRO" pitchFamily="50" charset="-128"/>
              </a:rPr>
              <a:t>の</a:t>
            </a:r>
            <a:r>
              <a:rPr lang="ja-JP" altLang="en-US" sz="1800" b="1" dirty="0">
                <a:solidFill>
                  <a:srgbClr val="0000FF"/>
                </a:solidFill>
                <a:ea typeface="HG丸ｺﾞｼｯｸM-PRO" pitchFamily="50" charset="-128"/>
              </a:rPr>
              <a:t>自由余裕時間 </a:t>
            </a:r>
            <a:r>
              <a:rPr lang="en-US" altLang="ja-JP" sz="1800" b="1" dirty="0">
                <a:solidFill>
                  <a:srgbClr val="0000FF"/>
                </a:solidFill>
                <a:ea typeface="HG丸ｺﾞｼｯｸM-PRO" pitchFamily="50" charset="-128"/>
              </a:rPr>
              <a:t>= </a:t>
            </a:r>
            <a:r>
              <a:rPr lang="en-US" altLang="ja-JP" sz="1800" b="1" dirty="0" smtClean="0">
                <a:solidFill>
                  <a:srgbClr val="0000FF"/>
                </a:solidFill>
                <a:ea typeface="HG丸ｺﾞｼｯｸM-PRO" pitchFamily="50" charset="-128"/>
              </a:rPr>
              <a:t>1</a:t>
            </a:r>
            <a:endParaRPr lang="en-US" altLang="ja-JP" sz="1800" b="1" dirty="0">
              <a:solidFill>
                <a:srgbClr val="0000FF"/>
              </a:solidFill>
              <a:ea typeface="HG丸ｺﾞｼｯｸM-PRO" pitchFamily="50"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0D68C804-3302-4B66-8FD0-050EE5098187}" type="slidenum">
              <a:rPr lang="en-US" altLang="ja-JP"/>
              <a:pPr/>
              <a:t>43</a:t>
            </a:fld>
            <a:endParaRPr lang="en-US" altLang="ja-JP"/>
          </a:p>
        </p:txBody>
      </p:sp>
      <p:sp>
        <p:nvSpPr>
          <p:cNvPr id="270338" name="Rectangle 2"/>
          <p:cNvSpPr>
            <a:spLocks noGrp="1" noChangeArrowheads="1"/>
          </p:cNvSpPr>
          <p:nvPr>
            <p:ph type="title"/>
          </p:nvPr>
        </p:nvSpPr>
        <p:spPr/>
        <p:txBody>
          <a:bodyPr/>
          <a:lstStyle/>
          <a:p>
            <a:r>
              <a:rPr lang="ja-JP" altLang="en-US" dirty="0"/>
              <a:t>自由余裕時間、定義</a:t>
            </a:r>
          </a:p>
        </p:txBody>
      </p:sp>
      <p:sp>
        <p:nvSpPr>
          <p:cNvPr id="270339" name="Rectangle 3"/>
          <p:cNvSpPr>
            <a:spLocks noGrp="1" noChangeArrowheads="1"/>
          </p:cNvSpPr>
          <p:nvPr>
            <p:ph type="body" idx="1"/>
          </p:nvPr>
        </p:nvSpPr>
        <p:spPr/>
        <p:txBody>
          <a:bodyPr/>
          <a:lstStyle/>
          <a:p>
            <a:r>
              <a:rPr lang="ja-JP" altLang="en-US" dirty="0"/>
              <a:t>作業</a:t>
            </a:r>
            <a:r>
              <a:rPr lang="en-US" altLang="ja-JP" dirty="0"/>
              <a:t>(</a:t>
            </a:r>
            <a:r>
              <a:rPr lang="en-US" altLang="ja-JP" dirty="0" err="1"/>
              <a:t>j,k</a:t>
            </a:r>
            <a:r>
              <a:rPr lang="en-US" altLang="ja-JP" dirty="0"/>
              <a:t>)</a:t>
            </a:r>
            <a:r>
              <a:rPr lang="ja-JP" altLang="en-US" dirty="0"/>
              <a:t>の自由余裕</a:t>
            </a:r>
            <a:r>
              <a:rPr lang="ja-JP" altLang="en-US" dirty="0" smtClean="0"/>
              <a:t>時間</a:t>
            </a:r>
            <a:endParaRPr lang="en-US" altLang="ja-JP" dirty="0" smtClean="0"/>
          </a:p>
          <a:p>
            <a:r>
              <a:rPr lang="ja-JP" altLang="en-US" dirty="0" smtClean="0">
                <a:solidFill>
                  <a:srgbClr val="FF0000"/>
                </a:solidFill>
              </a:rPr>
              <a:t>ノード</a:t>
            </a:r>
            <a:r>
              <a:rPr lang="en-US" altLang="ja-JP" dirty="0">
                <a:solidFill>
                  <a:srgbClr val="FF0000"/>
                </a:solidFill>
              </a:rPr>
              <a:t>k</a:t>
            </a:r>
            <a:r>
              <a:rPr lang="ja-JP" altLang="en-US" dirty="0">
                <a:solidFill>
                  <a:srgbClr val="FF0000"/>
                </a:solidFill>
              </a:rPr>
              <a:t>の最早開始時刻</a:t>
            </a:r>
            <a:r>
              <a:rPr lang="ja-JP" altLang="en-US" dirty="0" smtClean="0"/>
              <a:t>から、ノード</a:t>
            </a:r>
            <a:r>
              <a:rPr lang="ja-JP" altLang="en-US" dirty="0" err="1" smtClean="0"/>
              <a:t>ｊ</a:t>
            </a:r>
            <a:r>
              <a:rPr lang="ja-JP" altLang="en-US" dirty="0" smtClean="0"/>
              <a:t>の</a:t>
            </a:r>
            <a:r>
              <a:rPr lang="ja-JP" altLang="en-US" dirty="0" smtClean="0">
                <a:solidFill>
                  <a:srgbClr val="FF0000"/>
                </a:solidFill>
              </a:rPr>
              <a:t>最早開始時刻</a:t>
            </a:r>
            <a:r>
              <a:rPr lang="ja-JP" altLang="en-US" dirty="0" smtClean="0"/>
              <a:t>と作業時間を</a:t>
            </a:r>
            <a:r>
              <a:rPr lang="ja-JP" altLang="en-US" dirty="0"/>
              <a:t>差し引いた</a:t>
            </a:r>
            <a:r>
              <a:rPr lang="ja-JP" altLang="en-US" dirty="0" smtClean="0"/>
              <a:t>もの</a:t>
            </a:r>
            <a:endParaRPr lang="en-US" altLang="ja-JP" dirty="0" smtClean="0"/>
          </a:p>
          <a:p>
            <a:r>
              <a:rPr lang="ja-JP" altLang="en-US" dirty="0" smtClean="0">
                <a:solidFill>
                  <a:srgbClr val="FF0000"/>
                </a:solidFill>
              </a:rPr>
              <a:t>自動計算用</a:t>
            </a:r>
            <a:r>
              <a:rPr lang="ja-JP" altLang="en-US" dirty="0" smtClean="0"/>
              <a:t>：作業</a:t>
            </a:r>
            <a:r>
              <a:rPr lang="en-US" altLang="ja-JP" dirty="0" smtClean="0"/>
              <a:t>(</a:t>
            </a:r>
            <a:r>
              <a:rPr lang="en-US" altLang="ja-JP" dirty="0" err="1" smtClean="0"/>
              <a:t>j,k</a:t>
            </a:r>
            <a:r>
              <a:rPr lang="en-US" altLang="ja-JP" dirty="0" smtClean="0"/>
              <a:t>)</a:t>
            </a:r>
            <a:r>
              <a:rPr lang="ja-JP" altLang="en-US" dirty="0" smtClean="0"/>
              <a:t>のすべての後続作業の最早開始時刻の最小値から</a:t>
            </a:r>
            <a:r>
              <a:rPr lang="ja-JP" altLang="en-US" dirty="0"/>
              <a:t>、</a:t>
            </a:r>
            <a:r>
              <a:rPr lang="ja-JP" altLang="en-US" dirty="0" smtClean="0"/>
              <a:t>作業</a:t>
            </a:r>
            <a:r>
              <a:rPr lang="en-US" altLang="ja-JP" dirty="0" smtClean="0"/>
              <a:t>(</a:t>
            </a:r>
            <a:r>
              <a:rPr lang="en-US" altLang="ja-JP" dirty="0" err="1" smtClean="0"/>
              <a:t>j,k</a:t>
            </a:r>
            <a:r>
              <a:rPr lang="en-US" altLang="ja-JP" dirty="0" smtClean="0"/>
              <a:t>)</a:t>
            </a:r>
            <a:r>
              <a:rPr lang="ja-JP" altLang="en-US" dirty="0" smtClean="0"/>
              <a:t>の最早完了時刻を引いたもの</a:t>
            </a:r>
            <a:endParaRPr lang="en-US" altLang="ja-JP" dirty="0" smtClean="0"/>
          </a:p>
          <a:p>
            <a:pPr lvl="1"/>
            <a:r>
              <a:rPr lang="ja-JP" altLang="en-US" dirty="0" smtClean="0"/>
              <a:t>先行</a:t>
            </a:r>
            <a:r>
              <a:rPr lang="ja-JP" altLang="en-US" dirty="0"/>
              <a:t>作業はすべて最速に作業開始できる</a:t>
            </a:r>
          </a:p>
          <a:p>
            <a:pPr lvl="1"/>
            <a:r>
              <a:rPr lang="ja-JP" altLang="en-US" dirty="0" smtClean="0"/>
              <a:t>後続作業</a:t>
            </a:r>
            <a:r>
              <a:rPr lang="ja-JP" altLang="en-US" dirty="0"/>
              <a:t>に迷惑を</a:t>
            </a:r>
            <a:r>
              <a:rPr lang="ja-JP" altLang="en-US" dirty="0" smtClean="0"/>
              <a:t>かけない</a:t>
            </a:r>
            <a:endParaRPr lang="ja-JP"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ctrTitle"/>
          </p:nvPr>
        </p:nvSpPr>
        <p:spPr>
          <a:xfrm>
            <a:off x="468313" y="836613"/>
            <a:ext cx="8207375" cy="5329237"/>
          </a:xfrm>
        </p:spPr>
        <p:txBody>
          <a:bodyPr/>
          <a:lstStyle/>
          <a:p>
            <a:r>
              <a:rPr lang="ja-JP" altLang="en-US" dirty="0">
                <a:solidFill>
                  <a:srgbClr val="6666FF"/>
                </a:solidFill>
              </a:rPr>
              <a:t>アローダイアグラムの描き方</a:t>
            </a:r>
            <a:r>
              <a:rPr lang="ja-JP" altLang="en-US" dirty="0"/>
              <a:t/>
            </a:r>
            <a:br>
              <a:rPr lang="ja-JP" altLang="en-US" dirty="0"/>
            </a:br>
            <a:r>
              <a:rPr lang="en-US" altLang="ja-JP" dirty="0">
                <a:solidFill>
                  <a:srgbClr val="6666FF"/>
                </a:solidFill>
              </a:rPr>
              <a:t>PERT</a:t>
            </a:r>
            <a:r>
              <a:rPr lang="ja-JP" altLang="en-US" dirty="0">
                <a:solidFill>
                  <a:srgbClr val="6666FF"/>
                </a:solidFill>
              </a:rPr>
              <a:t>計算</a:t>
            </a:r>
            <a:br>
              <a:rPr lang="ja-JP" altLang="en-US" dirty="0">
                <a:solidFill>
                  <a:srgbClr val="6666FF"/>
                </a:solidFill>
              </a:rPr>
            </a:br>
            <a:r>
              <a:rPr lang="ja-JP" altLang="en-US" dirty="0"/>
              <a:t>クリティカルパス</a:t>
            </a:r>
            <a:r>
              <a:rPr lang="ja-JP" altLang="en-US" dirty="0">
                <a:solidFill>
                  <a:srgbClr val="6666FF"/>
                </a:solidFill>
              </a:rPr>
              <a:t/>
            </a:r>
            <a:br>
              <a:rPr lang="ja-JP" altLang="en-US" dirty="0">
                <a:solidFill>
                  <a:srgbClr val="6666FF"/>
                </a:solidFill>
              </a:rPr>
            </a:br>
            <a:r>
              <a:rPr lang="ja-JP" altLang="en-US" dirty="0">
                <a:solidFill>
                  <a:srgbClr val="6666FF"/>
                </a:solidFill>
              </a:rPr>
              <a:t>作業時間の見積もり</a:t>
            </a:r>
            <a:br>
              <a:rPr lang="ja-JP" altLang="en-US" dirty="0">
                <a:solidFill>
                  <a:srgbClr val="6666FF"/>
                </a:solidFill>
              </a:rPr>
            </a:br>
            <a:r>
              <a:rPr lang="ja-JP" altLang="en-US" dirty="0">
                <a:solidFill>
                  <a:srgbClr val="6666FF"/>
                </a:solidFill>
              </a:rPr>
              <a:t>計画変更</a:t>
            </a:r>
            <a:br>
              <a:rPr lang="ja-JP" altLang="en-US" dirty="0">
                <a:solidFill>
                  <a:srgbClr val="6666FF"/>
                </a:solidFill>
              </a:rPr>
            </a:br>
            <a:r>
              <a:rPr lang="ja-JP" altLang="en-US" dirty="0">
                <a:solidFill>
                  <a:srgbClr val="6666FF"/>
                </a:solidFill>
              </a:rPr>
              <a:t>日程管理</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 5"/>
          <p:cNvSpPr>
            <a:spLocks noGrp="1"/>
          </p:cNvSpPr>
          <p:nvPr>
            <p:ph type="sldNum" sz="quarter" idx="12"/>
          </p:nvPr>
        </p:nvSpPr>
        <p:spPr/>
        <p:txBody>
          <a:bodyPr/>
          <a:lstStyle/>
          <a:p>
            <a:fld id="{3930132A-2E12-473D-A213-28F64A0A315D}" type="slidenum">
              <a:rPr lang="en-US" altLang="ja-JP"/>
              <a:pPr/>
              <a:t>45</a:t>
            </a:fld>
            <a:endParaRPr lang="en-US" altLang="ja-JP"/>
          </a:p>
        </p:txBody>
      </p:sp>
      <p:sp>
        <p:nvSpPr>
          <p:cNvPr id="271362" name="Rectangle 2"/>
          <p:cNvSpPr>
            <a:spLocks noGrp="1" noChangeArrowheads="1"/>
          </p:cNvSpPr>
          <p:nvPr>
            <p:ph type="title"/>
          </p:nvPr>
        </p:nvSpPr>
        <p:spPr/>
        <p:txBody>
          <a:bodyPr/>
          <a:lstStyle/>
          <a:p>
            <a:r>
              <a:rPr lang="ja-JP" altLang="en-US" dirty="0"/>
              <a:t>ＰＥＲＴ計算 </a:t>
            </a:r>
            <a:r>
              <a:rPr lang="en-US" altLang="ja-JP" dirty="0"/>
              <a:t>(4) </a:t>
            </a:r>
            <a:r>
              <a:rPr lang="ja-JP" altLang="en-US" dirty="0"/>
              <a:t>クリティカルパス</a:t>
            </a:r>
          </a:p>
        </p:txBody>
      </p:sp>
      <p:sp>
        <p:nvSpPr>
          <p:cNvPr id="271363" name="Rectangle 3"/>
          <p:cNvSpPr>
            <a:spLocks noGrp="1" noChangeArrowheads="1"/>
          </p:cNvSpPr>
          <p:nvPr>
            <p:ph type="body" idx="1"/>
          </p:nvPr>
        </p:nvSpPr>
        <p:spPr>
          <a:xfrm>
            <a:off x="539750" y="1484313"/>
            <a:ext cx="7772400" cy="4419600"/>
          </a:xfrm>
        </p:spPr>
        <p:txBody>
          <a:bodyPr/>
          <a:lstStyle/>
          <a:p>
            <a:r>
              <a:rPr lang="ja-JP" altLang="en-US"/>
              <a:t>余裕時間のまったくない一連の作業</a:t>
            </a:r>
          </a:p>
          <a:p>
            <a:r>
              <a:rPr lang="ja-JP" altLang="en-US"/>
              <a:t>計算法：余裕時間の無い作業をつなげたもの</a:t>
            </a:r>
          </a:p>
          <a:p>
            <a:pPr lvl="1"/>
            <a:r>
              <a:rPr lang="ja-JP" altLang="en-US"/>
              <a:t>クリティカルパスは　</a:t>
            </a:r>
            <a:r>
              <a:rPr lang="en-US" altLang="ja-JP"/>
              <a:t>A </a:t>
            </a:r>
            <a:r>
              <a:rPr lang="en-US" altLang="ja-JP">
                <a:latin typeface="Century"/>
              </a:rPr>
              <a:t>–</a:t>
            </a:r>
            <a:r>
              <a:rPr lang="en-US" altLang="ja-JP"/>
              <a:t> C </a:t>
            </a:r>
            <a:r>
              <a:rPr lang="en-US" altLang="ja-JP">
                <a:latin typeface="Century"/>
              </a:rPr>
              <a:t>–</a:t>
            </a:r>
            <a:r>
              <a:rPr lang="en-US" altLang="ja-JP"/>
              <a:t> E </a:t>
            </a:r>
            <a:r>
              <a:rPr lang="en-US" altLang="ja-JP">
                <a:latin typeface="Century"/>
              </a:rPr>
              <a:t>–</a:t>
            </a:r>
            <a:r>
              <a:rPr lang="en-US" altLang="ja-JP"/>
              <a:t> F</a:t>
            </a:r>
          </a:p>
          <a:p>
            <a:pPr lvl="1"/>
            <a:r>
              <a:rPr lang="ja-JP" altLang="en-US"/>
              <a:t>プロジェクト所要時間は１５</a:t>
            </a:r>
          </a:p>
        </p:txBody>
      </p:sp>
      <p:sp>
        <p:nvSpPr>
          <p:cNvPr id="271419" name="Oval 59"/>
          <p:cNvSpPr>
            <a:spLocks noChangeArrowheads="1"/>
          </p:cNvSpPr>
          <p:nvPr/>
        </p:nvSpPr>
        <p:spPr bwMode="auto">
          <a:xfrm>
            <a:off x="1619250" y="4581525"/>
            <a:ext cx="414338" cy="414338"/>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1</a:t>
            </a:r>
          </a:p>
        </p:txBody>
      </p:sp>
      <p:sp>
        <p:nvSpPr>
          <p:cNvPr id="271420" name="Oval 60"/>
          <p:cNvSpPr>
            <a:spLocks noChangeArrowheads="1"/>
          </p:cNvSpPr>
          <p:nvPr/>
        </p:nvSpPr>
        <p:spPr bwMode="auto">
          <a:xfrm>
            <a:off x="3346450" y="4005263"/>
            <a:ext cx="414338" cy="414337"/>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2</a:t>
            </a:r>
          </a:p>
        </p:txBody>
      </p:sp>
      <p:sp>
        <p:nvSpPr>
          <p:cNvPr id="271421" name="Oval 61"/>
          <p:cNvSpPr>
            <a:spLocks noChangeArrowheads="1"/>
          </p:cNvSpPr>
          <p:nvPr/>
        </p:nvSpPr>
        <p:spPr bwMode="auto">
          <a:xfrm>
            <a:off x="5651500" y="4581525"/>
            <a:ext cx="414338" cy="414338"/>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4</a:t>
            </a:r>
          </a:p>
        </p:txBody>
      </p:sp>
      <p:sp>
        <p:nvSpPr>
          <p:cNvPr id="271422" name="Text Box 62"/>
          <p:cNvSpPr txBox="1">
            <a:spLocks noChangeArrowheads="1"/>
          </p:cNvSpPr>
          <p:nvPr/>
        </p:nvSpPr>
        <p:spPr bwMode="auto">
          <a:xfrm>
            <a:off x="2051050" y="5157788"/>
            <a:ext cx="1117600"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B(8):</a:t>
            </a:r>
            <a:r>
              <a:rPr kumimoji="1" lang="en-US" altLang="ja-JP" sz="1800" b="1">
                <a:solidFill>
                  <a:srgbClr val="FF0000"/>
                </a:solidFill>
                <a:latin typeface="ＭＳ ゴシック" pitchFamily="49" charset="-128"/>
                <a:ea typeface="ＭＳ ゴシック" pitchFamily="49" charset="-128"/>
              </a:rPr>
              <a:t>1</a:t>
            </a:r>
          </a:p>
        </p:txBody>
      </p:sp>
      <p:sp>
        <p:nvSpPr>
          <p:cNvPr id="271423" name="Text Box 63"/>
          <p:cNvSpPr txBox="1">
            <a:spLocks noChangeArrowheads="1"/>
          </p:cNvSpPr>
          <p:nvPr/>
        </p:nvSpPr>
        <p:spPr bwMode="auto">
          <a:xfrm>
            <a:off x="1979613" y="4076700"/>
            <a:ext cx="936625"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A(5):</a:t>
            </a:r>
            <a:r>
              <a:rPr kumimoji="1" lang="en-US" altLang="ja-JP" sz="1800" b="1">
                <a:solidFill>
                  <a:srgbClr val="FF0000"/>
                </a:solidFill>
                <a:latin typeface="ＭＳ ゴシック" pitchFamily="49" charset="-128"/>
                <a:ea typeface="ＭＳ ゴシック" pitchFamily="49" charset="-128"/>
              </a:rPr>
              <a:t>0</a:t>
            </a:r>
          </a:p>
        </p:txBody>
      </p:sp>
      <p:sp>
        <p:nvSpPr>
          <p:cNvPr id="271424" name="Text Box 64"/>
          <p:cNvSpPr txBox="1">
            <a:spLocks noChangeArrowheads="1"/>
          </p:cNvSpPr>
          <p:nvPr/>
        </p:nvSpPr>
        <p:spPr bwMode="auto">
          <a:xfrm>
            <a:off x="2843213" y="4579938"/>
            <a:ext cx="1079500" cy="457200"/>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C(4)</a:t>
            </a:r>
            <a:r>
              <a:rPr kumimoji="1" lang="en-US" altLang="ja-JP"/>
              <a:t>:</a:t>
            </a:r>
            <a:r>
              <a:rPr kumimoji="1" lang="en-US" altLang="ja-JP" sz="1800" b="1">
                <a:solidFill>
                  <a:srgbClr val="FF0000"/>
                </a:solidFill>
                <a:latin typeface="ＭＳ ゴシック" pitchFamily="49" charset="-128"/>
                <a:ea typeface="ＭＳ ゴシック" pitchFamily="49" charset="-128"/>
              </a:rPr>
              <a:t>0</a:t>
            </a:r>
          </a:p>
        </p:txBody>
      </p:sp>
      <p:cxnSp>
        <p:nvCxnSpPr>
          <p:cNvPr id="271425" name="AutoShape 65"/>
          <p:cNvCxnSpPr>
            <a:cxnSpLocks noChangeShapeType="1"/>
            <a:stCxn id="271419" idx="6"/>
            <a:endCxn id="271420" idx="2"/>
          </p:cNvCxnSpPr>
          <p:nvPr/>
        </p:nvCxnSpPr>
        <p:spPr bwMode="auto">
          <a:xfrm flipV="1">
            <a:off x="2033588" y="4213225"/>
            <a:ext cx="1312862" cy="576263"/>
          </a:xfrm>
          <a:prstGeom prst="straightConnector1">
            <a:avLst/>
          </a:prstGeom>
          <a:noFill/>
          <a:ln w="28575">
            <a:solidFill>
              <a:srgbClr val="FF0000"/>
            </a:solidFill>
            <a:round/>
            <a:headEnd/>
            <a:tailEnd type="triangle" w="med" len="med"/>
          </a:ln>
          <a:effectLst/>
        </p:spPr>
      </p:cxnSp>
      <p:cxnSp>
        <p:nvCxnSpPr>
          <p:cNvPr id="271426" name="AutoShape 66"/>
          <p:cNvCxnSpPr>
            <a:cxnSpLocks noChangeShapeType="1"/>
            <a:stCxn id="271420" idx="6"/>
            <a:endCxn id="271421" idx="2"/>
          </p:cNvCxnSpPr>
          <p:nvPr/>
        </p:nvCxnSpPr>
        <p:spPr bwMode="auto">
          <a:xfrm>
            <a:off x="3760788" y="4213225"/>
            <a:ext cx="1890712" cy="576263"/>
          </a:xfrm>
          <a:prstGeom prst="straightConnector1">
            <a:avLst/>
          </a:prstGeom>
          <a:noFill/>
          <a:ln w="28575">
            <a:solidFill>
              <a:schemeClr val="tx1"/>
            </a:solidFill>
            <a:round/>
            <a:headEnd/>
            <a:tailEnd type="triangle" w="med" len="med"/>
          </a:ln>
          <a:effectLst/>
        </p:spPr>
      </p:cxnSp>
      <p:sp>
        <p:nvSpPr>
          <p:cNvPr id="271427" name="Text Box 67"/>
          <p:cNvSpPr txBox="1">
            <a:spLocks noChangeArrowheads="1"/>
          </p:cNvSpPr>
          <p:nvPr/>
        </p:nvSpPr>
        <p:spPr bwMode="auto">
          <a:xfrm>
            <a:off x="4283075" y="4076700"/>
            <a:ext cx="968375"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D(7):</a:t>
            </a:r>
            <a:r>
              <a:rPr kumimoji="1" lang="en-US" altLang="ja-JP" sz="1800" b="1">
                <a:solidFill>
                  <a:srgbClr val="FF0000"/>
                </a:solidFill>
                <a:latin typeface="ＭＳ ゴシック" pitchFamily="49" charset="-128"/>
                <a:ea typeface="ＭＳ ゴシック" pitchFamily="49" charset="-128"/>
              </a:rPr>
              <a:t>1</a:t>
            </a:r>
          </a:p>
        </p:txBody>
      </p:sp>
      <p:cxnSp>
        <p:nvCxnSpPr>
          <p:cNvPr id="271428" name="AutoShape 68"/>
          <p:cNvCxnSpPr>
            <a:cxnSpLocks noChangeShapeType="1"/>
            <a:stCxn id="271419" idx="6"/>
            <a:endCxn id="271429" idx="2"/>
          </p:cNvCxnSpPr>
          <p:nvPr/>
        </p:nvCxnSpPr>
        <p:spPr bwMode="auto">
          <a:xfrm>
            <a:off x="2033588" y="4789488"/>
            <a:ext cx="1962150" cy="719137"/>
          </a:xfrm>
          <a:prstGeom prst="straightConnector1">
            <a:avLst/>
          </a:prstGeom>
          <a:noFill/>
          <a:ln w="28575">
            <a:solidFill>
              <a:schemeClr val="tx1"/>
            </a:solidFill>
            <a:round/>
            <a:headEnd/>
            <a:tailEnd type="triangle" w="med" len="med"/>
          </a:ln>
          <a:effectLst/>
        </p:spPr>
      </p:cxnSp>
      <p:sp>
        <p:nvSpPr>
          <p:cNvPr id="271429" name="Oval 69"/>
          <p:cNvSpPr>
            <a:spLocks noChangeArrowheads="1"/>
          </p:cNvSpPr>
          <p:nvPr/>
        </p:nvSpPr>
        <p:spPr bwMode="auto">
          <a:xfrm>
            <a:off x="3995738" y="5300663"/>
            <a:ext cx="414337" cy="414337"/>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3</a:t>
            </a:r>
          </a:p>
        </p:txBody>
      </p:sp>
      <p:cxnSp>
        <p:nvCxnSpPr>
          <p:cNvPr id="271430" name="AutoShape 70"/>
          <p:cNvCxnSpPr>
            <a:cxnSpLocks noChangeShapeType="1"/>
            <a:stCxn id="271429" idx="6"/>
            <a:endCxn id="271421" idx="2"/>
          </p:cNvCxnSpPr>
          <p:nvPr/>
        </p:nvCxnSpPr>
        <p:spPr bwMode="auto">
          <a:xfrm flipV="1">
            <a:off x="4410075" y="4789488"/>
            <a:ext cx="1241425" cy="719137"/>
          </a:xfrm>
          <a:prstGeom prst="straightConnector1">
            <a:avLst/>
          </a:prstGeom>
          <a:noFill/>
          <a:ln w="28575">
            <a:solidFill>
              <a:srgbClr val="FF0000"/>
            </a:solidFill>
            <a:round/>
            <a:headEnd/>
            <a:tailEnd type="triangle" w="med" len="med"/>
          </a:ln>
          <a:effectLst/>
        </p:spPr>
      </p:cxnSp>
      <p:cxnSp>
        <p:nvCxnSpPr>
          <p:cNvPr id="271431" name="AutoShape 71"/>
          <p:cNvCxnSpPr>
            <a:cxnSpLocks noChangeShapeType="1"/>
            <a:stCxn id="271420" idx="5"/>
            <a:endCxn id="271429" idx="1"/>
          </p:cNvCxnSpPr>
          <p:nvPr/>
        </p:nvCxnSpPr>
        <p:spPr bwMode="auto">
          <a:xfrm>
            <a:off x="3700463" y="4359275"/>
            <a:ext cx="355600" cy="1001713"/>
          </a:xfrm>
          <a:prstGeom prst="straightConnector1">
            <a:avLst/>
          </a:prstGeom>
          <a:noFill/>
          <a:ln w="28575">
            <a:solidFill>
              <a:srgbClr val="FF0000"/>
            </a:solidFill>
            <a:round/>
            <a:headEnd/>
            <a:tailEnd type="triangle" w="med" len="med"/>
          </a:ln>
          <a:effectLst/>
        </p:spPr>
      </p:cxnSp>
      <p:sp>
        <p:nvSpPr>
          <p:cNvPr id="271432" name="Text Box 72"/>
          <p:cNvSpPr txBox="1">
            <a:spLocks noChangeArrowheads="1"/>
          </p:cNvSpPr>
          <p:nvPr/>
        </p:nvSpPr>
        <p:spPr bwMode="auto">
          <a:xfrm>
            <a:off x="5003800" y="5084763"/>
            <a:ext cx="1081088"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E(4):</a:t>
            </a:r>
            <a:r>
              <a:rPr kumimoji="1" lang="en-US" altLang="ja-JP" sz="1800" b="1">
                <a:solidFill>
                  <a:srgbClr val="FF0000"/>
                </a:solidFill>
                <a:latin typeface="ＭＳ ゴシック" pitchFamily="49" charset="-128"/>
                <a:ea typeface="ＭＳ ゴシック" pitchFamily="49" charset="-128"/>
              </a:rPr>
              <a:t>0</a:t>
            </a:r>
          </a:p>
        </p:txBody>
      </p:sp>
      <p:sp>
        <p:nvSpPr>
          <p:cNvPr id="271433" name="Oval 73"/>
          <p:cNvSpPr>
            <a:spLocks noChangeArrowheads="1"/>
          </p:cNvSpPr>
          <p:nvPr/>
        </p:nvSpPr>
        <p:spPr bwMode="auto">
          <a:xfrm>
            <a:off x="7596188" y="4581525"/>
            <a:ext cx="414337" cy="414338"/>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5</a:t>
            </a:r>
          </a:p>
        </p:txBody>
      </p:sp>
      <p:cxnSp>
        <p:nvCxnSpPr>
          <p:cNvPr id="271434" name="AutoShape 74"/>
          <p:cNvCxnSpPr>
            <a:cxnSpLocks noChangeShapeType="1"/>
            <a:stCxn id="271421" idx="6"/>
            <a:endCxn id="271433" idx="2"/>
          </p:cNvCxnSpPr>
          <p:nvPr/>
        </p:nvCxnSpPr>
        <p:spPr bwMode="auto">
          <a:xfrm>
            <a:off x="6065838" y="4789488"/>
            <a:ext cx="1530350" cy="0"/>
          </a:xfrm>
          <a:prstGeom prst="straightConnector1">
            <a:avLst/>
          </a:prstGeom>
          <a:noFill/>
          <a:ln w="28575">
            <a:solidFill>
              <a:srgbClr val="FF0000"/>
            </a:solidFill>
            <a:round/>
            <a:headEnd/>
            <a:tailEnd type="triangle" w="med" len="med"/>
          </a:ln>
          <a:effectLst/>
        </p:spPr>
      </p:cxnSp>
      <p:sp>
        <p:nvSpPr>
          <p:cNvPr id="271435" name="Text Box 75"/>
          <p:cNvSpPr txBox="1">
            <a:spLocks noChangeArrowheads="1"/>
          </p:cNvSpPr>
          <p:nvPr/>
        </p:nvSpPr>
        <p:spPr bwMode="auto">
          <a:xfrm>
            <a:off x="6227763" y="4365625"/>
            <a:ext cx="1081087"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F(2):</a:t>
            </a:r>
            <a:r>
              <a:rPr kumimoji="1" lang="en-US" altLang="ja-JP" sz="1800" b="1">
                <a:solidFill>
                  <a:srgbClr val="FF0000"/>
                </a:solidFill>
                <a:latin typeface="ＭＳ ゴシック" pitchFamily="49" charset="-128"/>
                <a:ea typeface="ＭＳ ゴシック" pitchFamily="49" charset="-128"/>
              </a:rPr>
              <a:t>0</a:t>
            </a:r>
          </a:p>
        </p:txBody>
      </p:sp>
      <p:sp>
        <p:nvSpPr>
          <p:cNvPr id="23" name="テキスト ボックス 22"/>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183</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 5"/>
          <p:cNvSpPr>
            <a:spLocks noGrp="1"/>
          </p:cNvSpPr>
          <p:nvPr>
            <p:ph type="sldNum" sz="quarter" idx="12"/>
          </p:nvPr>
        </p:nvSpPr>
        <p:spPr/>
        <p:txBody>
          <a:bodyPr/>
          <a:lstStyle/>
          <a:p>
            <a:fld id="{4E698FBD-A387-4569-8CBC-4890DB420A75}" type="slidenum">
              <a:rPr lang="en-US" altLang="ja-JP"/>
              <a:pPr/>
              <a:t>46</a:t>
            </a:fld>
            <a:endParaRPr lang="en-US" altLang="ja-JP"/>
          </a:p>
        </p:txBody>
      </p:sp>
      <p:sp>
        <p:nvSpPr>
          <p:cNvPr id="382978" name="Rectangle 2"/>
          <p:cNvSpPr>
            <a:spLocks noGrp="1" noChangeArrowheads="1"/>
          </p:cNvSpPr>
          <p:nvPr>
            <p:ph type="title"/>
          </p:nvPr>
        </p:nvSpPr>
        <p:spPr/>
        <p:txBody>
          <a:bodyPr/>
          <a:lstStyle/>
          <a:p>
            <a:r>
              <a:rPr lang="ja-JP" altLang="en-US" dirty="0"/>
              <a:t>クリティカルパスの変更</a:t>
            </a:r>
          </a:p>
        </p:txBody>
      </p:sp>
      <p:sp>
        <p:nvSpPr>
          <p:cNvPr id="382979" name="Rectangle 3"/>
          <p:cNvSpPr>
            <a:spLocks noGrp="1" noChangeArrowheads="1"/>
          </p:cNvSpPr>
          <p:nvPr>
            <p:ph type="body" idx="1"/>
          </p:nvPr>
        </p:nvSpPr>
        <p:spPr>
          <a:xfrm>
            <a:off x="539750" y="1484313"/>
            <a:ext cx="7772400" cy="4419600"/>
          </a:xfrm>
        </p:spPr>
        <p:txBody>
          <a:bodyPr/>
          <a:lstStyle/>
          <a:p>
            <a:r>
              <a:rPr lang="ja-JP" altLang="en-US"/>
              <a:t>例　</a:t>
            </a:r>
          </a:p>
          <a:p>
            <a:pPr lvl="1"/>
            <a:r>
              <a:rPr lang="ja-JP" altLang="en-US"/>
              <a:t>作業Ｅが１単位時間増えるとプロジェクト所要時間が１単位時間長くなる</a:t>
            </a:r>
          </a:p>
          <a:p>
            <a:pPr lvl="1"/>
            <a:r>
              <a:rPr lang="ja-JP" altLang="en-US"/>
              <a:t>作業Ｄが２単位時間増えると、クリティカルパスが変わる</a:t>
            </a:r>
          </a:p>
        </p:txBody>
      </p:sp>
      <p:sp>
        <p:nvSpPr>
          <p:cNvPr id="382980" name="Oval 4"/>
          <p:cNvSpPr>
            <a:spLocks noChangeArrowheads="1"/>
          </p:cNvSpPr>
          <p:nvPr/>
        </p:nvSpPr>
        <p:spPr bwMode="auto">
          <a:xfrm>
            <a:off x="1619250" y="4743797"/>
            <a:ext cx="414338" cy="414338"/>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1</a:t>
            </a:r>
          </a:p>
        </p:txBody>
      </p:sp>
      <p:sp>
        <p:nvSpPr>
          <p:cNvPr id="382981" name="Oval 5"/>
          <p:cNvSpPr>
            <a:spLocks noChangeArrowheads="1"/>
          </p:cNvSpPr>
          <p:nvPr/>
        </p:nvSpPr>
        <p:spPr bwMode="auto">
          <a:xfrm>
            <a:off x="3346450" y="4167535"/>
            <a:ext cx="414338" cy="414337"/>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2</a:t>
            </a:r>
          </a:p>
        </p:txBody>
      </p:sp>
      <p:sp>
        <p:nvSpPr>
          <p:cNvPr id="382982" name="Oval 6"/>
          <p:cNvSpPr>
            <a:spLocks noChangeArrowheads="1"/>
          </p:cNvSpPr>
          <p:nvPr/>
        </p:nvSpPr>
        <p:spPr bwMode="auto">
          <a:xfrm>
            <a:off x="5651500" y="4743797"/>
            <a:ext cx="414338" cy="414338"/>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4</a:t>
            </a:r>
          </a:p>
        </p:txBody>
      </p:sp>
      <p:sp>
        <p:nvSpPr>
          <p:cNvPr id="382983" name="Text Box 7"/>
          <p:cNvSpPr txBox="1">
            <a:spLocks noChangeArrowheads="1"/>
          </p:cNvSpPr>
          <p:nvPr/>
        </p:nvSpPr>
        <p:spPr bwMode="auto">
          <a:xfrm>
            <a:off x="2051050" y="5320060"/>
            <a:ext cx="1117600"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B(8):</a:t>
            </a:r>
            <a:r>
              <a:rPr kumimoji="1" lang="en-US" altLang="ja-JP" sz="1800" b="1">
                <a:solidFill>
                  <a:srgbClr val="FF0000"/>
                </a:solidFill>
                <a:latin typeface="ＭＳ ゴシック" pitchFamily="49" charset="-128"/>
                <a:ea typeface="ＭＳ ゴシック" pitchFamily="49" charset="-128"/>
              </a:rPr>
              <a:t>2</a:t>
            </a:r>
          </a:p>
        </p:txBody>
      </p:sp>
      <p:sp>
        <p:nvSpPr>
          <p:cNvPr id="382984" name="Text Box 8"/>
          <p:cNvSpPr txBox="1">
            <a:spLocks noChangeArrowheads="1"/>
          </p:cNvSpPr>
          <p:nvPr/>
        </p:nvSpPr>
        <p:spPr bwMode="auto">
          <a:xfrm>
            <a:off x="1979613" y="4238972"/>
            <a:ext cx="936625"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A(5):</a:t>
            </a:r>
            <a:r>
              <a:rPr kumimoji="1" lang="en-US" altLang="ja-JP" sz="1800" b="1">
                <a:solidFill>
                  <a:srgbClr val="FF0000"/>
                </a:solidFill>
                <a:latin typeface="ＭＳ ゴシック" pitchFamily="49" charset="-128"/>
                <a:ea typeface="ＭＳ ゴシック" pitchFamily="49" charset="-128"/>
              </a:rPr>
              <a:t>0</a:t>
            </a:r>
          </a:p>
        </p:txBody>
      </p:sp>
      <p:sp>
        <p:nvSpPr>
          <p:cNvPr id="382985" name="Text Box 9"/>
          <p:cNvSpPr txBox="1">
            <a:spLocks noChangeArrowheads="1"/>
          </p:cNvSpPr>
          <p:nvPr/>
        </p:nvSpPr>
        <p:spPr bwMode="auto">
          <a:xfrm>
            <a:off x="2843213" y="4742210"/>
            <a:ext cx="1079500" cy="457200"/>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C(4)</a:t>
            </a:r>
            <a:r>
              <a:rPr kumimoji="1" lang="en-US" altLang="ja-JP"/>
              <a:t>:</a:t>
            </a:r>
            <a:r>
              <a:rPr kumimoji="1" lang="en-US" altLang="ja-JP" sz="1800" b="1">
                <a:solidFill>
                  <a:srgbClr val="FF0000"/>
                </a:solidFill>
                <a:latin typeface="ＭＳ ゴシック" pitchFamily="49" charset="-128"/>
                <a:ea typeface="ＭＳ ゴシック" pitchFamily="49" charset="-128"/>
              </a:rPr>
              <a:t>1</a:t>
            </a:r>
          </a:p>
        </p:txBody>
      </p:sp>
      <p:cxnSp>
        <p:nvCxnSpPr>
          <p:cNvPr id="382986" name="AutoShape 10"/>
          <p:cNvCxnSpPr>
            <a:cxnSpLocks noChangeShapeType="1"/>
            <a:stCxn id="382980" idx="6"/>
            <a:endCxn id="382981" idx="2"/>
          </p:cNvCxnSpPr>
          <p:nvPr/>
        </p:nvCxnSpPr>
        <p:spPr bwMode="auto">
          <a:xfrm flipV="1">
            <a:off x="2033588" y="4375497"/>
            <a:ext cx="1312862" cy="576263"/>
          </a:xfrm>
          <a:prstGeom prst="straightConnector1">
            <a:avLst/>
          </a:prstGeom>
          <a:noFill/>
          <a:ln w="28575">
            <a:solidFill>
              <a:srgbClr val="FF0000"/>
            </a:solidFill>
            <a:round/>
            <a:headEnd/>
            <a:tailEnd type="triangle" w="med" len="med"/>
          </a:ln>
          <a:effectLst/>
        </p:spPr>
      </p:cxnSp>
      <p:cxnSp>
        <p:nvCxnSpPr>
          <p:cNvPr id="382987" name="AutoShape 11"/>
          <p:cNvCxnSpPr>
            <a:cxnSpLocks noChangeShapeType="1"/>
            <a:stCxn id="382981" idx="6"/>
            <a:endCxn id="382982" idx="2"/>
          </p:cNvCxnSpPr>
          <p:nvPr/>
        </p:nvCxnSpPr>
        <p:spPr bwMode="auto">
          <a:xfrm>
            <a:off x="3760788" y="4375497"/>
            <a:ext cx="1890712" cy="576263"/>
          </a:xfrm>
          <a:prstGeom prst="straightConnector1">
            <a:avLst/>
          </a:prstGeom>
          <a:noFill/>
          <a:ln w="28575">
            <a:solidFill>
              <a:srgbClr val="FF0000"/>
            </a:solidFill>
            <a:round/>
            <a:headEnd/>
            <a:tailEnd type="triangle" w="med" len="med"/>
          </a:ln>
          <a:effectLst/>
        </p:spPr>
      </p:cxnSp>
      <p:sp>
        <p:nvSpPr>
          <p:cNvPr id="382988" name="Text Box 12"/>
          <p:cNvSpPr txBox="1">
            <a:spLocks noChangeArrowheads="1"/>
          </p:cNvSpPr>
          <p:nvPr/>
        </p:nvSpPr>
        <p:spPr bwMode="auto">
          <a:xfrm>
            <a:off x="4283075" y="4238972"/>
            <a:ext cx="968375"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D(9):</a:t>
            </a:r>
            <a:r>
              <a:rPr kumimoji="1" lang="en-US" altLang="ja-JP" sz="1800" b="1">
                <a:solidFill>
                  <a:srgbClr val="FF0000"/>
                </a:solidFill>
                <a:latin typeface="ＭＳ ゴシック" pitchFamily="49" charset="-128"/>
                <a:ea typeface="ＭＳ ゴシック" pitchFamily="49" charset="-128"/>
              </a:rPr>
              <a:t>0</a:t>
            </a:r>
          </a:p>
        </p:txBody>
      </p:sp>
      <p:cxnSp>
        <p:nvCxnSpPr>
          <p:cNvPr id="382989" name="AutoShape 13"/>
          <p:cNvCxnSpPr>
            <a:cxnSpLocks noChangeShapeType="1"/>
            <a:stCxn id="382980" idx="6"/>
            <a:endCxn id="382990" idx="2"/>
          </p:cNvCxnSpPr>
          <p:nvPr/>
        </p:nvCxnSpPr>
        <p:spPr bwMode="auto">
          <a:xfrm>
            <a:off x="2033588" y="4951760"/>
            <a:ext cx="1962150" cy="719137"/>
          </a:xfrm>
          <a:prstGeom prst="straightConnector1">
            <a:avLst/>
          </a:prstGeom>
          <a:noFill/>
          <a:ln w="28575">
            <a:solidFill>
              <a:schemeClr val="tx1"/>
            </a:solidFill>
            <a:round/>
            <a:headEnd/>
            <a:tailEnd type="triangle" w="med" len="med"/>
          </a:ln>
          <a:effectLst/>
        </p:spPr>
      </p:cxnSp>
      <p:sp>
        <p:nvSpPr>
          <p:cNvPr id="382990" name="Oval 14"/>
          <p:cNvSpPr>
            <a:spLocks noChangeArrowheads="1"/>
          </p:cNvSpPr>
          <p:nvPr/>
        </p:nvSpPr>
        <p:spPr bwMode="auto">
          <a:xfrm>
            <a:off x="3995738" y="5462935"/>
            <a:ext cx="414337" cy="414337"/>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3</a:t>
            </a:r>
          </a:p>
        </p:txBody>
      </p:sp>
      <p:cxnSp>
        <p:nvCxnSpPr>
          <p:cNvPr id="382991" name="AutoShape 15"/>
          <p:cNvCxnSpPr>
            <a:cxnSpLocks noChangeShapeType="1"/>
            <a:stCxn id="382990" idx="6"/>
            <a:endCxn id="382982" idx="2"/>
          </p:cNvCxnSpPr>
          <p:nvPr/>
        </p:nvCxnSpPr>
        <p:spPr bwMode="auto">
          <a:xfrm flipV="1">
            <a:off x="4410075" y="4951760"/>
            <a:ext cx="1241425" cy="719137"/>
          </a:xfrm>
          <a:prstGeom prst="straightConnector1">
            <a:avLst/>
          </a:prstGeom>
          <a:noFill/>
          <a:ln w="28575">
            <a:solidFill>
              <a:schemeClr val="tx1"/>
            </a:solidFill>
            <a:round/>
            <a:headEnd/>
            <a:tailEnd type="triangle" w="med" len="med"/>
          </a:ln>
          <a:effectLst/>
        </p:spPr>
      </p:cxnSp>
      <p:cxnSp>
        <p:nvCxnSpPr>
          <p:cNvPr id="382992" name="AutoShape 16"/>
          <p:cNvCxnSpPr>
            <a:cxnSpLocks noChangeShapeType="1"/>
            <a:stCxn id="382981" idx="5"/>
            <a:endCxn id="382990" idx="1"/>
          </p:cNvCxnSpPr>
          <p:nvPr/>
        </p:nvCxnSpPr>
        <p:spPr bwMode="auto">
          <a:xfrm>
            <a:off x="3700463" y="4521547"/>
            <a:ext cx="355600" cy="1001713"/>
          </a:xfrm>
          <a:prstGeom prst="straightConnector1">
            <a:avLst/>
          </a:prstGeom>
          <a:noFill/>
          <a:ln w="28575">
            <a:solidFill>
              <a:schemeClr val="tx1"/>
            </a:solidFill>
            <a:round/>
            <a:headEnd/>
            <a:tailEnd type="triangle" w="med" len="med"/>
          </a:ln>
          <a:effectLst/>
        </p:spPr>
      </p:cxnSp>
      <p:sp>
        <p:nvSpPr>
          <p:cNvPr id="382993" name="Text Box 17"/>
          <p:cNvSpPr txBox="1">
            <a:spLocks noChangeArrowheads="1"/>
          </p:cNvSpPr>
          <p:nvPr/>
        </p:nvSpPr>
        <p:spPr bwMode="auto">
          <a:xfrm>
            <a:off x="5003800" y="5247035"/>
            <a:ext cx="1081088"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E(4):</a:t>
            </a:r>
            <a:r>
              <a:rPr kumimoji="1" lang="en-US" altLang="ja-JP" sz="1800" b="1">
                <a:solidFill>
                  <a:srgbClr val="FF0000"/>
                </a:solidFill>
                <a:latin typeface="ＭＳ ゴシック" pitchFamily="49" charset="-128"/>
                <a:ea typeface="ＭＳ ゴシック" pitchFamily="49" charset="-128"/>
              </a:rPr>
              <a:t>1</a:t>
            </a:r>
          </a:p>
        </p:txBody>
      </p:sp>
      <p:sp>
        <p:nvSpPr>
          <p:cNvPr id="382994" name="Oval 18"/>
          <p:cNvSpPr>
            <a:spLocks noChangeArrowheads="1"/>
          </p:cNvSpPr>
          <p:nvPr/>
        </p:nvSpPr>
        <p:spPr bwMode="auto">
          <a:xfrm>
            <a:off x="7596188" y="4743797"/>
            <a:ext cx="414337" cy="414338"/>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5</a:t>
            </a:r>
          </a:p>
        </p:txBody>
      </p:sp>
      <p:cxnSp>
        <p:nvCxnSpPr>
          <p:cNvPr id="382995" name="AutoShape 19"/>
          <p:cNvCxnSpPr>
            <a:cxnSpLocks noChangeShapeType="1"/>
            <a:stCxn id="382982" idx="6"/>
            <a:endCxn id="382994" idx="2"/>
          </p:cNvCxnSpPr>
          <p:nvPr/>
        </p:nvCxnSpPr>
        <p:spPr bwMode="auto">
          <a:xfrm>
            <a:off x="6065838" y="4951760"/>
            <a:ext cx="1530350" cy="0"/>
          </a:xfrm>
          <a:prstGeom prst="straightConnector1">
            <a:avLst/>
          </a:prstGeom>
          <a:noFill/>
          <a:ln w="28575">
            <a:solidFill>
              <a:srgbClr val="FF0000"/>
            </a:solidFill>
            <a:round/>
            <a:headEnd/>
            <a:tailEnd type="triangle" w="med" len="med"/>
          </a:ln>
          <a:effectLst/>
        </p:spPr>
      </p:cxnSp>
      <p:sp>
        <p:nvSpPr>
          <p:cNvPr id="382996" name="Text Box 20"/>
          <p:cNvSpPr txBox="1">
            <a:spLocks noChangeArrowheads="1"/>
          </p:cNvSpPr>
          <p:nvPr/>
        </p:nvSpPr>
        <p:spPr bwMode="auto">
          <a:xfrm>
            <a:off x="6227763" y="4527897"/>
            <a:ext cx="1081087"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F(2):</a:t>
            </a:r>
            <a:r>
              <a:rPr kumimoji="1" lang="en-US" altLang="ja-JP" sz="1800" b="1">
                <a:solidFill>
                  <a:srgbClr val="FF0000"/>
                </a:solidFill>
                <a:latin typeface="ＭＳ ゴシック" pitchFamily="49" charset="-128"/>
                <a:ea typeface="ＭＳ ゴシック" pitchFamily="49" charset="-128"/>
              </a:rPr>
              <a:t>0</a:t>
            </a:r>
          </a:p>
        </p:txBody>
      </p:sp>
      <p:sp>
        <p:nvSpPr>
          <p:cNvPr id="382998" name="AutoShape 22"/>
          <p:cNvSpPr>
            <a:spLocks noChangeArrowheads="1"/>
          </p:cNvSpPr>
          <p:nvPr/>
        </p:nvSpPr>
        <p:spPr bwMode="auto">
          <a:xfrm>
            <a:off x="5364163" y="3629372"/>
            <a:ext cx="1655762" cy="838200"/>
          </a:xfrm>
          <a:prstGeom prst="cloudCallout">
            <a:avLst>
              <a:gd name="adj1" fmla="val -83847"/>
              <a:gd name="adj2" fmla="val 29750"/>
            </a:avLst>
          </a:prstGeom>
          <a:solidFill>
            <a:schemeClr val="accent1"/>
          </a:solidFill>
          <a:ln w="9525">
            <a:solidFill>
              <a:schemeClr val="tx1"/>
            </a:solidFill>
            <a:round/>
            <a:headEnd/>
            <a:tailEnd/>
          </a:ln>
          <a:effectLst/>
        </p:spPr>
        <p:txBody>
          <a:bodyPr anchor="ctr"/>
          <a:lstStyle/>
          <a:p>
            <a:r>
              <a:rPr lang="ja-JP" altLang="en-US" sz="1800" b="1">
                <a:solidFill>
                  <a:srgbClr val="FF0000"/>
                </a:solidFill>
              </a:rPr>
              <a:t>７から９へ</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ctrTitle"/>
          </p:nvPr>
        </p:nvSpPr>
        <p:spPr>
          <a:xfrm>
            <a:off x="468313" y="836613"/>
            <a:ext cx="8207375" cy="5329237"/>
          </a:xfrm>
        </p:spPr>
        <p:txBody>
          <a:bodyPr/>
          <a:lstStyle/>
          <a:p>
            <a:r>
              <a:rPr lang="ja-JP" altLang="en-US" dirty="0">
                <a:solidFill>
                  <a:srgbClr val="6666FF"/>
                </a:solidFill>
              </a:rPr>
              <a:t>アローダイアグラムの描き方</a:t>
            </a:r>
            <a:br>
              <a:rPr lang="ja-JP" altLang="en-US" dirty="0">
                <a:solidFill>
                  <a:srgbClr val="6666FF"/>
                </a:solidFill>
              </a:rPr>
            </a:br>
            <a:r>
              <a:rPr lang="en-US" altLang="ja-JP" dirty="0">
                <a:solidFill>
                  <a:srgbClr val="6666FF"/>
                </a:solidFill>
              </a:rPr>
              <a:t>PERT</a:t>
            </a:r>
            <a:r>
              <a:rPr lang="ja-JP" altLang="en-US" dirty="0">
                <a:solidFill>
                  <a:srgbClr val="6666FF"/>
                </a:solidFill>
              </a:rPr>
              <a:t>計算</a:t>
            </a:r>
            <a:br>
              <a:rPr lang="ja-JP" altLang="en-US" dirty="0">
                <a:solidFill>
                  <a:srgbClr val="6666FF"/>
                </a:solidFill>
              </a:rPr>
            </a:br>
            <a:r>
              <a:rPr lang="ja-JP" altLang="en-US" dirty="0">
                <a:solidFill>
                  <a:srgbClr val="6666FF"/>
                </a:solidFill>
              </a:rPr>
              <a:t>クリティカルパス</a:t>
            </a:r>
            <a:br>
              <a:rPr lang="ja-JP" altLang="en-US" dirty="0">
                <a:solidFill>
                  <a:srgbClr val="6666FF"/>
                </a:solidFill>
              </a:rPr>
            </a:br>
            <a:r>
              <a:rPr lang="ja-JP" altLang="en-US" dirty="0" smtClean="0"/>
              <a:t>自動計算</a:t>
            </a:r>
            <a:r>
              <a:rPr lang="ja-JP" altLang="en-US" dirty="0">
                <a:solidFill>
                  <a:srgbClr val="6666FF"/>
                </a:solidFill>
              </a:rPr>
              <a:t/>
            </a:r>
            <a:br>
              <a:rPr lang="ja-JP" altLang="en-US" dirty="0">
                <a:solidFill>
                  <a:srgbClr val="6666FF"/>
                </a:solidFill>
              </a:rPr>
            </a:br>
            <a:r>
              <a:rPr lang="ja-JP" altLang="en-US" dirty="0">
                <a:solidFill>
                  <a:srgbClr val="6666FF"/>
                </a:solidFill>
              </a:rPr>
              <a:t>計画変更</a:t>
            </a:r>
            <a:br>
              <a:rPr lang="ja-JP" altLang="en-US" dirty="0">
                <a:solidFill>
                  <a:srgbClr val="6666FF"/>
                </a:solidFill>
              </a:rPr>
            </a:br>
            <a:r>
              <a:rPr lang="ja-JP" altLang="en-US" dirty="0">
                <a:solidFill>
                  <a:srgbClr val="6666FF"/>
                </a:solidFill>
              </a:rPr>
              <a:t>日程管理</a:t>
            </a:r>
          </a:p>
        </p:txBody>
      </p:sp>
    </p:spTree>
    <p:extLst>
      <p:ext uri="{BB962C8B-B14F-4D97-AF65-F5344CB8AC3E}">
        <p14:creationId xmlns:p14="http://schemas.microsoft.com/office/powerpoint/2010/main" val="32907394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アローダイアグラムを使わない計算</a:t>
            </a:r>
            <a:endParaRPr kumimoji="1" lang="ja-JP" altLang="en-US" dirty="0"/>
          </a:p>
        </p:txBody>
      </p:sp>
      <p:sp>
        <p:nvSpPr>
          <p:cNvPr id="4" name="スライド番号プレースホルダ 3"/>
          <p:cNvSpPr>
            <a:spLocks noGrp="1"/>
          </p:cNvSpPr>
          <p:nvPr>
            <p:ph type="sldNum" sz="quarter" idx="12"/>
          </p:nvPr>
        </p:nvSpPr>
        <p:spPr/>
        <p:txBody>
          <a:bodyPr/>
          <a:lstStyle/>
          <a:p>
            <a:fld id="{A17830DC-DD01-45E3-8474-D7E49C57C261}" type="slidenum">
              <a:rPr lang="en-US" altLang="ja-JP" smtClean="0"/>
              <a:pPr/>
              <a:t>48</a:t>
            </a:fld>
            <a:endParaRPr lang="en-US" altLang="ja-JP" dirty="0"/>
          </a:p>
        </p:txBody>
      </p:sp>
      <p:sp>
        <p:nvSpPr>
          <p:cNvPr id="8" name="円/楕円 7"/>
          <p:cNvSpPr/>
          <p:nvPr/>
        </p:nvSpPr>
        <p:spPr bwMode="auto">
          <a:xfrm>
            <a:off x="1142976" y="3571876"/>
            <a:ext cx="500066" cy="500066"/>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ourier New" pitchFamily="49" charset="0"/>
                <a:ea typeface="Osaka" charset="-128"/>
              </a:rPr>
              <a:t>1</a:t>
            </a:r>
            <a:endParaRPr kumimoji="0" lang="ja-JP" altLang="en-US" sz="1600" b="1" i="0" u="none" strike="noStrike" cap="none" normalizeH="0" baseline="0" dirty="0" smtClean="0">
              <a:ln>
                <a:noFill/>
              </a:ln>
              <a:solidFill>
                <a:schemeClr val="tx1"/>
              </a:solidFill>
              <a:effectLst/>
              <a:latin typeface="Courier New" pitchFamily="49" charset="0"/>
              <a:ea typeface="Osaka" charset="-128"/>
            </a:endParaRPr>
          </a:p>
        </p:txBody>
      </p:sp>
      <p:sp>
        <p:nvSpPr>
          <p:cNvPr id="9" name="円/楕円 8"/>
          <p:cNvSpPr/>
          <p:nvPr/>
        </p:nvSpPr>
        <p:spPr bwMode="auto">
          <a:xfrm>
            <a:off x="2571736" y="3000372"/>
            <a:ext cx="500066" cy="500066"/>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ourier New" pitchFamily="49" charset="0"/>
                <a:ea typeface="Osaka" charset="-128"/>
              </a:rPr>
              <a:t>2</a:t>
            </a:r>
            <a:endParaRPr kumimoji="0" lang="ja-JP" altLang="en-US" sz="1600" b="1" i="0" u="none" strike="noStrike" cap="none" normalizeH="0" baseline="0" dirty="0" smtClean="0">
              <a:ln>
                <a:noFill/>
              </a:ln>
              <a:solidFill>
                <a:schemeClr val="tx1"/>
              </a:solidFill>
              <a:effectLst/>
              <a:latin typeface="Courier New" pitchFamily="49" charset="0"/>
              <a:ea typeface="Osaka" charset="-128"/>
            </a:endParaRPr>
          </a:p>
        </p:txBody>
      </p:sp>
      <p:sp>
        <p:nvSpPr>
          <p:cNvPr id="10" name="円/楕円 9"/>
          <p:cNvSpPr/>
          <p:nvPr/>
        </p:nvSpPr>
        <p:spPr bwMode="auto">
          <a:xfrm>
            <a:off x="2571736" y="3929066"/>
            <a:ext cx="500066" cy="500066"/>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ourier New" pitchFamily="49" charset="0"/>
                <a:ea typeface="Osaka" charset="-128"/>
              </a:rPr>
              <a:t>3</a:t>
            </a:r>
            <a:endParaRPr kumimoji="0" lang="ja-JP" altLang="en-US" sz="1600" b="1" i="0" u="none" strike="noStrike" cap="none" normalizeH="0" baseline="0" dirty="0" smtClean="0">
              <a:ln>
                <a:noFill/>
              </a:ln>
              <a:solidFill>
                <a:schemeClr val="tx1"/>
              </a:solidFill>
              <a:effectLst/>
              <a:latin typeface="Courier New" pitchFamily="49" charset="0"/>
              <a:ea typeface="Osaka" charset="-128"/>
            </a:endParaRPr>
          </a:p>
        </p:txBody>
      </p:sp>
      <p:cxnSp>
        <p:nvCxnSpPr>
          <p:cNvPr id="12" name="直線矢印コネクタ 11"/>
          <p:cNvCxnSpPr>
            <a:stCxn id="8" idx="6"/>
            <a:endCxn id="9" idx="2"/>
          </p:cNvCxnSpPr>
          <p:nvPr/>
        </p:nvCxnSpPr>
        <p:spPr bwMode="auto">
          <a:xfrm flipV="1">
            <a:off x="1643042" y="3250405"/>
            <a:ext cx="928694" cy="5715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直線矢印コネクタ 14"/>
          <p:cNvCxnSpPr>
            <a:stCxn id="8" idx="6"/>
            <a:endCxn id="10" idx="2"/>
          </p:cNvCxnSpPr>
          <p:nvPr/>
        </p:nvCxnSpPr>
        <p:spPr bwMode="auto">
          <a:xfrm>
            <a:off x="1643042" y="3821909"/>
            <a:ext cx="928694" cy="3571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円/楕円 15"/>
          <p:cNvSpPr/>
          <p:nvPr/>
        </p:nvSpPr>
        <p:spPr bwMode="auto">
          <a:xfrm>
            <a:off x="4286248" y="2357430"/>
            <a:ext cx="500066" cy="500066"/>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ourier New" pitchFamily="49" charset="0"/>
                <a:ea typeface="Osaka" charset="-128"/>
              </a:rPr>
              <a:t>4</a:t>
            </a:r>
            <a:endParaRPr kumimoji="0" lang="ja-JP" altLang="en-US" sz="1600" b="1" i="0" u="none" strike="noStrike" cap="none" normalizeH="0" baseline="0" dirty="0" smtClean="0">
              <a:ln>
                <a:noFill/>
              </a:ln>
              <a:solidFill>
                <a:schemeClr val="tx1"/>
              </a:solidFill>
              <a:effectLst/>
              <a:latin typeface="Courier New" pitchFamily="49" charset="0"/>
              <a:ea typeface="Osaka" charset="-128"/>
            </a:endParaRPr>
          </a:p>
        </p:txBody>
      </p:sp>
      <p:sp>
        <p:nvSpPr>
          <p:cNvPr id="17" name="円/楕円 16"/>
          <p:cNvSpPr/>
          <p:nvPr/>
        </p:nvSpPr>
        <p:spPr bwMode="auto">
          <a:xfrm>
            <a:off x="4357686" y="3429000"/>
            <a:ext cx="500066" cy="500066"/>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ourier New" pitchFamily="49" charset="0"/>
                <a:ea typeface="Osaka" charset="-128"/>
              </a:rPr>
              <a:t>5</a:t>
            </a:r>
            <a:endParaRPr kumimoji="0" lang="ja-JP" altLang="en-US" sz="1600" b="1" i="0" u="none" strike="noStrike" cap="none" normalizeH="0" baseline="0" dirty="0" smtClean="0">
              <a:ln>
                <a:noFill/>
              </a:ln>
              <a:solidFill>
                <a:schemeClr val="tx1"/>
              </a:solidFill>
              <a:effectLst/>
              <a:latin typeface="Courier New" pitchFamily="49" charset="0"/>
              <a:ea typeface="Osaka" charset="-128"/>
            </a:endParaRPr>
          </a:p>
        </p:txBody>
      </p:sp>
      <p:cxnSp>
        <p:nvCxnSpPr>
          <p:cNvPr id="18" name="直線矢印コネクタ 17"/>
          <p:cNvCxnSpPr>
            <a:stCxn id="9" idx="6"/>
            <a:endCxn id="16" idx="2"/>
          </p:cNvCxnSpPr>
          <p:nvPr/>
        </p:nvCxnSpPr>
        <p:spPr bwMode="auto">
          <a:xfrm flipV="1">
            <a:off x="3071802" y="2607463"/>
            <a:ext cx="1214446" cy="6429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直線矢印コネクタ 18"/>
          <p:cNvCxnSpPr>
            <a:stCxn id="9" idx="6"/>
            <a:endCxn id="17" idx="2"/>
          </p:cNvCxnSpPr>
          <p:nvPr/>
        </p:nvCxnSpPr>
        <p:spPr bwMode="auto">
          <a:xfrm>
            <a:off x="3071802" y="3250405"/>
            <a:ext cx="1285884" cy="4286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円/楕円 20"/>
          <p:cNvSpPr/>
          <p:nvPr/>
        </p:nvSpPr>
        <p:spPr bwMode="auto">
          <a:xfrm>
            <a:off x="4286248" y="4572008"/>
            <a:ext cx="500066" cy="500066"/>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ourier New" pitchFamily="49" charset="0"/>
                <a:ea typeface="Osaka" charset="-128"/>
              </a:rPr>
              <a:t>6</a:t>
            </a:r>
            <a:endParaRPr kumimoji="0" lang="ja-JP" altLang="en-US" sz="1600" b="1" i="0" u="none" strike="noStrike" cap="none" normalizeH="0" baseline="0" dirty="0" smtClean="0">
              <a:ln>
                <a:noFill/>
              </a:ln>
              <a:solidFill>
                <a:schemeClr val="tx1"/>
              </a:solidFill>
              <a:effectLst/>
              <a:latin typeface="Courier New" pitchFamily="49" charset="0"/>
              <a:ea typeface="Osaka" charset="-128"/>
            </a:endParaRPr>
          </a:p>
        </p:txBody>
      </p:sp>
      <p:cxnSp>
        <p:nvCxnSpPr>
          <p:cNvPr id="22" name="直線矢印コネクタ 21"/>
          <p:cNvCxnSpPr>
            <a:stCxn id="10" idx="6"/>
            <a:endCxn id="17" idx="2"/>
          </p:cNvCxnSpPr>
          <p:nvPr/>
        </p:nvCxnSpPr>
        <p:spPr bwMode="auto">
          <a:xfrm flipV="1">
            <a:off x="3071802" y="3679033"/>
            <a:ext cx="1285884" cy="5000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直線矢印コネクタ 22"/>
          <p:cNvCxnSpPr>
            <a:stCxn id="10" idx="6"/>
            <a:endCxn id="21" idx="2"/>
          </p:cNvCxnSpPr>
          <p:nvPr/>
        </p:nvCxnSpPr>
        <p:spPr bwMode="auto">
          <a:xfrm>
            <a:off x="3071802" y="4179099"/>
            <a:ext cx="1214446" cy="6429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5" name="円/楕円 44"/>
          <p:cNvSpPr/>
          <p:nvPr/>
        </p:nvSpPr>
        <p:spPr bwMode="auto">
          <a:xfrm>
            <a:off x="7572396" y="3429000"/>
            <a:ext cx="500066" cy="500066"/>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ourier New" pitchFamily="49" charset="0"/>
                <a:ea typeface="Osaka" charset="-128"/>
              </a:rPr>
              <a:t>10</a:t>
            </a:r>
            <a:endParaRPr kumimoji="0" lang="ja-JP" altLang="en-US" sz="1600" b="1" i="0" u="none" strike="noStrike" cap="none" normalizeH="0" baseline="0" dirty="0" smtClean="0">
              <a:ln>
                <a:noFill/>
              </a:ln>
              <a:solidFill>
                <a:schemeClr val="tx1"/>
              </a:solidFill>
              <a:effectLst/>
              <a:latin typeface="Courier New" pitchFamily="49" charset="0"/>
              <a:ea typeface="Osaka" charset="-128"/>
            </a:endParaRPr>
          </a:p>
        </p:txBody>
      </p:sp>
      <p:sp>
        <p:nvSpPr>
          <p:cNvPr id="47" name="円/楕円 46"/>
          <p:cNvSpPr/>
          <p:nvPr/>
        </p:nvSpPr>
        <p:spPr bwMode="auto">
          <a:xfrm>
            <a:off x="6286512" y="2357430"/>
            <a:ext cx="500066" cy="500066"/>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ourier New" pitchFamily="49" charset="0"/>
                <a:ea typeface="Osaka" charset="-128"/>
              </a:rPr>
              <a:t>7</a:t>
            </a:r>
            <a:endParaRPr kumimoji="0" lang="ja-JP" altLang="en-US" sz="1600" b="1" i="0" u="none" strike="noStrike" cap="none" normalizeH="0" baseline="0" dirty="0" smtClean="0">
              <a:ln>
                <a:noFill/>
              </a:ln>
              <a:solidFill>
                <a:schemeClr val="tx1"/>
              </a:solidFill>
              <a:effectLst/>
              <a:latin typeface="Courier New" pitchFamily="49" charset="0"/>
              <a:ea typeface="Osaka" charset="-128"/>
            </a:endParaRPr>
          </a:p>
        </p:txBody>
      </p:sp>
      <p:sp>
        <p:nvSpPr>
          <p:cNvPr id="48" name="円/楕円 47"/>
          <p:cNvSpPr/>
          <p:nvPr/>
        </p:nvSpPr>
        <p:spPr bwMode="auto">
          <a:xfrm>
            <a:off x="5929322" y="3429000"/>
            <a:ext cx="500066" cy="500066"/>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ourier New" pitchFamily="49" charset="0"/>
                <a:ea typeface="Osaka" charset="-128"/>
              </a:rPr>
              <a:t>8</a:t>
            </a:r>
            <a:endParaRPr kumimoji="0" lang="ja-JP" altLang="en-US" sz="1600" b="1" i="0" u="none" strike="noStrike" cap="none" normalizeH="0" baseline="0" dirty="0" smtClean="0">
              <a:ln>
                <a:noFill/>
              </a:ln>
              <a:solidFill>
                <a:schemeClr val="tx1"/>
              </a:solidFill>
              <a:effectLst/>
              <a:latin typeface="Courier New" pitchFamily="49" charset="0"/>
              <a:ea typeface="Osaka" charset="-128"/>
            </a:endParaRPr>
          </a:p>
        </p:txBody>
      </p:sp>
      <p:cxnSp>
        <p:nvCxnSpPr>
          <p:cNvPr id="49" name="直線矢印コネクタ 48"/>
          <p:cNvCxnSpPr>
            <a:stCxn id="16" idx="6"/>
            <a:endCxn id="47" idx="2"/>
          </p:cNvCxnSpPr>
          <p:nvPr/>
        </p:nvCxnSpPr>
        <p:spPr bwMode="auto">
          <a:xfrm>
            <a:off x="4786314" y="2607463"/>
            <a:ext cx="150019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0" name="直線矢印コネクタ 49"/>
          <p:cNvCxnSpPr>
            <a:stCxn id="17" idx="6"/>
            <a:endCxn id="48" idx="2"/>
          </p:cNvCxnSpPr>
          <p:nvPr/>
        </p:nvCxnSpPr>
        <p:spPr bwMode="auto">
          <a:xfrm>
            <a:off x="4857752" y="3679033"/>
            <a:ext cx="107157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円/楕円 50"/>
          <p:cNvSpPr/>
          <p:nvPr/>
        </p:nvSpPr>
        <p:spPr bwMode="auto">
          <a:xfrm>
            <a:off x="5715008" y="4572008"/>
            <a:ext cx="500066" cy="500066"/>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Courier New" pitchFamily="49" charset="0"/>
                <a:ea typeface="Osaka" charset="-128"/>
              </a:rPr>
              <a:t>9</a:t>
            </a:r>
            <a:endParaRPr kumimoji="0" lang="ja-JP" altLang="en-US" sz="1600" b="1" i="0" u="none" strike="noStrike" cap="none" normalizeH="0" baseline="0" dirty="0" smtClean="0">
              <a:ln>
                <a:noFill/>
              </a:ln>
              <a:solidFill>
                <a:schemeClr val="tx1"/>
              </a:solidFill>
              <a:effectLst/>
              <a:latin typeface="Courier New" pitchFamily="49" charset="0"/>
              <a:ea typeface="Osaka" charset="-128"/>
            </a:endParaRPr>
          </a:p>
        </p:txBody>
      </p:sp>
      <p:cxnSp>
        <p:nvCxnSpPr>
          <p:cNvPr id="52" name="直線矢印コネクタ 51"/>
          <p:cNvCxnSpPr>
            <a:stCxn id="21" idx="6"/>
            <a:endCxn id="51" idx="2"/>
          </p:cNvCxnSpPr>
          <p:nvPr/>
        </p:nvCxnSpPr>
        <p:spPr bwMode="auto">
          <a:xfrm>
            <a:off x="4786314" y="4822041"/>
            <a:ext cx="92869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8" name="直線矢印コネクタ 77"/>
          <p:cNvCxnSpPr>
            <a:stCxn id="21" idx="6"/>
            <a:endCxn id="48" idx="3"/>
          </p:cNvCxnSpPr>
          <p:nvPr/>
        </p:nvCxnSpPr>
        <p:spPr bwMode="auto">
          <a:xfrm flipV="1">
            <a:off x="4786314" y="3855833"/>
            <a:ext cx="1216241" cy="9662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0" name="直線矢印コネクタ 79"/>
          <p:cNvCxnSpPr>
            <a:stCxn id="48" idx="0"/>
            <a:endCxn id="47" idx="4"/>
          </p:cNvCxnSpPr>
          <p:nvPr/>
        </p:nvCxnSpPr>
        <p:spPr bwMode="auto">
          <a:xfrm rot="5400000" flipH="1" flipV="1">
            <a:off x="6072198" y="2964653"/>
            <a:ext cx="571504" cy="3571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2" name="直線矢印コネクタ 81"/>
          <p:cNvCxnSpPr>
            <a:stCxn id="47" idx="5"/>
            <a:endCxn id="45" idx="2"/>
          </p:cNvCxnSpPr>
          <p:nvPr/>
        </p:nvCxnSpPr>
        <p:spPr bwMode="auto">
          <a:xfrm rot="16200000" flipH="1">
            <a:off x="6695485" y="2802122"/>
            <a:ext cx="894770" cy="8590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4" name="直線矢印コネクタ 83"/>
          <p:cNvCxnSpPr>
            <a:stCxn id="48" idx="6"/>
            <a:endCxn id="45" idx="2"/>
          </p:cNvCxnSpPr>
          <p:nvPr/>
        </p:nvCxnSpPr>
        <p:spPr bwMode="auto">
          <a:xfrm>
            <a:off x="6429388" y="3679033"/>
            <a:ext cx="114300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6" name="直線矢印コネクタ 85"/>
          <p:cNvCxnSpPr>
            <a:stCxn id="51" idx="6"/>
            <a:endCxn id="45" idx="2"/>
          </p:cNvCxnSpPr>
          <p:nvPr/>
        </p:nvCxnSpPr>
        <p:spPr bwMode="auto">
          <a:xfrm flipV="1">
            <a:off x="6215074" y="3679033"/>
            <a:ext cx="1357322" cy="11430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8" name="直線矢印コネクタ 87"/>
          <p:cNvCxnSpPr>
            <a:stCxn id="51" idx="0"/>
            <a:endCxn id="48" idx="4"/>
          </p:cNvCxnSpPr>
          <p:nvPr/>
        </p:nvCxnSpPr>
        <p:spPr bwMode="auto">
          <a:xfrm rot="5400000" flipH="1" flipV="1">
            <a:off x="5750727" y="4143380"/>
            <a:ext cx="642942" cy="214314"/>
          </a:xfrm>
          <a:prstGeom prst="straightConnector1">
            <a:avLst/>
          </a:prstGeom>
          <a:solidFill>
            <a:schemeClr val="accent1"/>
          </a:solidFill>
          <a:ln w="9525" cap="flat" cmpd="sng" algn="ctr">
            <a:solidFill>
              <a:schemeClr val="tx1"/>
            </a:solidFill>
            <a:prstDash val="sysDash"/>
            <a:round/>
            <a:headEnd type="none" w="med" len="med"/>
            <a:tailEnd type="arrow"/>
          </a:ln>
          <a:effectLst/>
        </p:spPr>
      </p:cxnSp>
      <p:sp>
        <p:nvSpPr>
          <p:cNvPr id="100" name="テキスト ボックス 99"/>
          <p:cNvSpPr txBox="1"/>
          <p:nvPr/>
        </p:nvSpPr>
        <p:spPr>
          <a:xfrm>
            <a:off x="1714480" y="3143248"/>
            <a:ext cx="714380" cy="369332"/>
          </a:xfrm>
          <a:prstGeom prst="rect">
            <a:avLst/>
          </a:prstGeom>
          <a:noFill/>
        </p:spPr>
        <p:txBody>
          <a:bodyPr wrap="square" rtlCol="0">
            <a:spAutoFit/>
          </a:bodyPr>
          <a:lstStyle/>
          <a:p>
            <a:r>
              <a:rPr kumimoji="1" lang="en-US" altLang="ja-JP" sz="1800" dirty="0" smtClean="0">
                <a:latin typeface="ＭＳ Ｐゴシック" pitchFamily="50" charset="-128"/>
                <a:ea typeface="ＭＳ Ｐゴシック" pitchFamily="50" charset="-128"/>
              </a:rPr>
              <a:t>A(3)</a:t>
            </a:r>
            <a:endParaRPr kumimoji="1" lang="ja-JP" altLang="en-US" sz="1800" dirty="0">
              <a:latin typeface="ＭＳ Ｐゴシック" pitchFamily="50" charset="-128"/>
              <a:ea typeface="ＭＳ Ｐゴシック" pitchFamily="50" charset="-128"/>
            </a:endParaRPr>
          </a:p>
        </p:txBody>
      </p:sp>
      <p:sp>
        <p:nvSpPr>
          <p:cNvPr id="101" name="テキスト ボックス 100"/>
          <p:cNvSpPr txBox="1"/>
          <p:nvPr/>
        </p:nvSpPr>
        <p:spPr>
          <a:xfrm>
            <a:off x="1714480" y="4071942"/>
            <a:ext cx="714380" cy="369332"/>
          </a:xfrm>
          <a:prstGeom prst="rect">
            <a:avLst/>
          </a:prstGeom>
          <a:noFill/>
        </p:spPr>
        <p:txBody>
          <a:bodyPr wrap="square" rtlCol="0">
            <a:spAutoFit/>
          </a:bodyPr>
          <a:lstStyle/>
          <a:p>
            <a:r>
              <a:rPr kumimoji="1" lang="en-US" altLang="ja-JP" sz="1800" dirty="0" smtClean="0">
                <a:latin typeface="ＭＳ Ｐゴシック" pitchFamily="50" charset="-128"/>
                <a:ea typeface="ＭＳ Ｐゴシック" pitchFamily="50" charset="-128"/>
              </a:rPr>
              <a:t>B(5)</a:t>
            </a:r>
            <a:endParaRPr kumimoji="1" lang="ja-JP" altLang="en-US" sz="1800" dirty="0">
              <a:latin typeface="ＭＳ Ｐゴシック" pitchFamily="50" charset="-128"/>
              <a:ea typeface="ＭＳ Ｐゴシック" pitchFamily="50" charset="-128"/>
            </a:endParaRPr>
          </a:p>
        </p:txBody>
      </p:sp>
      <p:sp>
        <p:nvSpPr>
          <p:cNvPr id="102" name="テキスト ボックス 101"/>
          <p:cNvSpPr txBox="1"/>
          <p:nvPr/>
        </p:nvSpPr>
        <p:spPr>
          <a:xfrm>
            <a:off x="3286116" y="2571744"/>
            <a:ext cx="714380" cy="369332"/>
          </a:xfrm>
          <a:prstGeom prst="rect">
            <a:avLst/>
          </a:prstGeom>
          <a:noFill/>
        </p:spPr>
        <p:txBody>
          <a:bodyPr wrap="square" rtlCol="0">
            <a:spAutoFit/>
          </a:bodyPr>
          <a:lstStyle/>
          <a:p>
            <a:r>
              <a:rPr kumimoji="1" lang="en-US" altLang="ja-JP" sz="1800" dirty="0" smtClean="0">
                <a:latin typeface="ＭＳ Ｐゴシック" pitchFamily="50" charset="-128"/>
                <a:ea typeface="ＭＳ Ｐゴシック" pitchFamily="50" charset="-128"/>
              </a:rPr>
              <a:t>C(5)</a:t>
            </a:r>
            <a:endParaRPr kumimoji="1" lang="ja-JP" altLang="en-US" sz="1800" dirty="0">
              <a:latin typeface="ＭＳ Ｐゴシック" pitchFamily="50" charset="-128"/>
              <a:ea typeface="ＭＳ Ｐゴシック" pitchFamily="50" charset="-128"/>
            </a:endParaRPr>
          </a:p>
        </p:txBody>
      </p:sp>
      <p:sp>
        <p:nvSpPr>
          <p:cNvPr id="103" name="テキスト ボックス 102"/>
          <p:cNvSpPr txBox="1"/>
          <p:nvPr/>
        </p:nvSpPr>
        <p:spPr>
          <a:xfrm>
            <a:off x="3571868" y="3929066"/>
            <a:ext cx="714380" cy="369332"/>
          </a:xfrm>
          <a:prstGeom prst="rect">
            <a:avLst/>
          </a:prstGeom>
          <a:noFill/>
        </p:spPr>
        <p:txBody>
          <a:bodyPr wrap="square" rtlCol="0">
            <a:spAutoFit/>
          </a:bodyPr>
          <a:lstStyle/>
          <a:p>
            <a:r>
              <a:rPr kumimoji="1" lang="en-US" altLang="ja-JP" sz="1800" dirty="0" smtClean="0">
                <a:latin typeface="ＭＳ Ｐゴシック" pitchFamily="50" charset="-128"/>
                <a:ea typeface="ＭＳ Ｐゴシック" pitchFamily="50" charset="-128"/>
              </a:rPr>
              <a:t>E(3)</a:t>
            </a:r>
            <a:endParaRPr kumimoji="1" lang="ja-JP" altLang="en-US" sz="1800" dirty="0">
              <a:latin typeface="ＭＳ Ｐゴシック" pitchFamily="50" charset="-128"/>
              <a:ea typeface="ＭＳ Ｐゴシック" pitchFamily="50" charset="-128"/>
            </a:endParaRPr>
          </a:p>
        </p:txBody>
      </p:sp>
      <p:sp>
        <p:nvSpPr>
          <p:cNvPr id="104" name="テキスト ボックス 103"/>
          <p:cNvSpPr txBox="1"/>
          <p:nvPr/>
        </p:nvSpPr>
        <p:spPr>
          <a:xfrm>
            <a:off x="3643306" y="3071810"/>
            <a:ext cx="714380" cy="369332"/>
          </a:xfrm>
          <a:prstGeom prst="rect">
            <a:avLst/>
          </a:prstGeom>
          <a:noFill/>
        </p:spPr>
        <p:txBody>
          <a:bodyPr wrap="square" rtlCol="0">
            <a:spAutoFit/>
          </a:bodyPr>
          <a:lstStyle/>
          <a:p>
            <a:r>
              <a:rPr kumimoji="1" lang="en-US" altLang="ja-JP" sz="1800" dirty="0" smtClean="0">
                <a:latin typeface="ＭＳ Ｐゴシック" pitchFamily="50" charset="-128"/>
                <a:ea typeface="ＭＳ Ｐゴシック" pitchFamily="50" charset="-128"/>
              </a:rPr>
              <a:t>D(6)</a:t>
            </a:r>
            <a:endParaRPr kumimoji="1" lang="ja-JP" altLang="en-US" sz="1800" dirty="0">
              <a:latin typeface="ＭＳ Ｐゴシック" pitchFamily="50" charset="-128"/>
              <a:ea typeface="ＭＳ Ｐゴシック" pitchFamily="50" charset="-128"/>
            </a:endParaRPr>
          </a:p>
        </p:txBody>
      </p:sp>
      <p:sp>
        <p:nvSpPr>
          <p:cNvPr id="105" name="テキスト ボックス 104"/>
          <p:cNvSpPr txBox="1"/>
          <p:nvPr/>
        </p:nvSpPr>
        <p:spPr>
          <a:xfrm>
            <a:off x="3214678" y="4500570"/>
            <a:ext cx="714380" cy="369332"/>
          </a:xfrm>
          <a:prstGeom prst="rect">
            <a:avLst/>
          </a:prstGeom>
          <a:noFill/>
        </p:spPr>
        <p:txBody>
          <a:bodyPr wrap="square" rtlCol="0">
            <a:spAutoFit/>
          </a:bodyPr>
          <a:lstStyle/>
          <a:p>
            <a:r>
              <a:rPr kumimoji="1" lang="en-US" altLang="ja-JP" sz="1800" dirty="0" smtClean="0">
                <a:latin typeface="ＭＳ Ｐゴシック" pitchFamily="50" charset="-128"/>
                <a:ea typeface="ＭＳ Ｐゴシック" pitchFamily="50" charset="-128"/>
              </a:rPr>
              <a:t>F(2)</a:t>
            </a:r>
            <a:endParaRPr kumimoji="1" lang="ja-JP" altLang="en-US" sz="1800" dirty="0">
              <a:latin typeface="ＭＳ Ｐゴシック" pitchFamily="50" charset="-128"/>
              <a:ea typeface="ＭＳ Ｐゴシック" pitchFamily="50" charset="-128"/>
            </a:endParaRPr>
          </a:p>
        </p:txBody>
      </p:sp>
      <p:sp>
        <p:nvSpPr>
          <p:cNvPr id="106" name="テキスト ボックス 105"/>
          <p:cNvSpPr txBox="1"/>
          <p:nvPr/>
        </p:nvSpPr>
        <p:spPr>
          <a:xfrm>
            <a:off x="5072066" y="2214554"/>
            <a:ext cx="714380" cy="369332"/>
          </a:xfrm>
          <a:prstGeom prst="rect">
            <a:avLst/>
          </a:prstGeom>
          <a:noFill/>
        </p:spPr>
        <p:txBody>
          <a:bodyPr wrap="square" rtlCol="0">
            <a:spAutoFit/>
          </a:bodyPr>
          <a:lstStyle/>
          <a:p>
            <a:r>
              <a:rPr kumimoji="1" lang="en-US" altLang="ja-JP" sz="1800" dirty="0" smtClean="0">
                <a:latin typeface="ＭＳ Ｐゴシック" pitchFamily="50" charset="-128"/>
                <a:ea typeface="ＭＳ Ｐゴシック" pitchFamily="50" charset="-128"/>
              </a:rPr>
              <a:t>G(4)</a:t>
            </a:r>
            <a:endParaRPr kumimoji="1" lang="ja-JP" altLang="en-US" sz="1800" dirty="0">
              <a:latin typeface="ＭＳ Ｐゴシック" pitchFamily="50" charset="-128"/>
              <a:ea typeface="ＭＳ Ｐゴシック" pitchFamily="50" charset="-128"/>
            </a:endParaRPr>
          </a:p>
        </p:txBody>
      </p:sp>
      <p:sp>
        <p:nvSpPr>
          <p:cNvPr id="107" name="テキスト ボックス 106"/>
          <p:cNvSpPr txBox="1"/>
          <p:nvPr/>
        </p:nvSpPr>
        <p:spPr>
          <a:xfrm>
            <a:off x="5000628" y="3286124"/>
            <a:ext cx="714380" cy="369332"/>
          </a:xfrm>
          <a:prstGeom prst="rect">
            <a:avLst/>
          </a:prstGeom>
          <a:noFill/>
        </p:spPr>
        <p:txBody>
          <a:bodyPr wrap="square" rtlCol="0">
            <a:spAutoFit/>
          </a:bodyPr>
          <a:lstStyle/>
          <a:p>
            <a:r>
              <a:rPr kumimoji="1" lang="en-US" altLang="ja-JP" sz="1800" dirty="0" smtClean="0">
                <a:latin typeface="ＭＳ Ｐゴシック" pitchFamily="50" charset="-128"/>
                <a:ea typeface="ＭＳ Ｐゴシック" pitchFamily="50" charset="-128"/>
              </a:rPr>
              <a:t>H(4)</a:t>
            </a:r>
            <a:endParaRPr kumimoji="1" lang="ja-JP" altLang="en-US" sz="1800" dirty="0">
              <a:latin typeface="ＭＳ Ｐゴシック" pitchFamily="50" charset="-128"/>
              <a:ea typeface="ＭＳ Ｐゴシック" pitchFamily="50" charset="-128"/>
            </a:endParaRPr>
          </a:p>
        </p:txBody>
      </p:sp>
      <p:sp>
        <p:nvSpPr>
          <p:cNvPr id="108" name="テキスト ボックス 107"/>
          <p:cNvSpPr txBox="1"/>
          <p:nvPr/>
        </p:nvSpPr>
        <p:spPr>
          <a:xfrm>
            <a:off x="4786314" y="4071942"/>
            <a:ext cx="714380" cy="369332"/>
          </a:xfrm>
          <a:prstGeom prst="rect">
            <a:avLst/>
          </a:prstGeom>
          <a:noFill/>
        </p:spPr>
        <p:txBody>
          <a:bodyPr wrap="square" rtlCol="0">
            <a:spAutoFit/>
          </a:bodyPr>
          <a:lstStyle/>
          <a:p>
            <a:r>
              <a:rPr kumimoji="1" lang="en-US" altLang="ja-JP" sz="1800" dirty="0" smtClean="0">
                <a:latin typeface="ＭＳ Ｐゴシック" pitchFamily="50" charset="-128"/>
                <a:ea typeface="ＭＳ Ｐゴシック" pitchFamily="50" charset="-128"/>
              </a:rPr>
              <a:t>I(6)</a:t>
            </a:r>
            <a:endParaRPr kumimoji="1" lang="ja-JP" altLang="en-US" sz="1800" dirty="0">
              <a:latin typeface="ＭＳ Ｐゴシック" pitchFamily="50" charset="-128"/>
              <a:ea typeface="ＭＳ Ｐゴシック" pitchFamily="50" charset="-128"/>
            </a:endParaRPr>
          </a:p>
        </p:txBody>
      </p:sp>
      <p:sp>
        <p:nvSpPr>
          <p:cNvPr id="109" name="テキスト ボックス 108"/>
          <p:cNvSpPr txBox="1"/>
          <p:nvPr/>
        </p:nvSpPr>
        <p:spPr>
          <a:xfrm>
            <a:off x="4929190" y="4857760"/>
            <a:ext cx="714380" cy="369332"/>
          </a:xfrm>
          <a:prstGeom prst="rect">
            <a:avLst/>
          </a:prstGeom>
          <a:noFill/>
        </p:spPr>
        <p:txBody>
          <a:bodyPr wrap="square" rtlCol="0">
            <a:spAutoFit/>
          </a:bodyPr>
          <a:lstStyle/>
          <a:p>
            <a:r>
              <a:rPr kumimoji="1" lang="en-US" altLang="ja-JP" sz="1800" dirty="0" smtClean="0">
                <a:latin typeface="ＭＳ Ｐゴシック" pitchFamily="50" charset="-128"/>
                <a:ea typeface="ＭＳ Ｐゴシック" pitchFamily="50" charset="-128"/>
              </a:rPr>
              <a:t>J(7)</a:t>
            </a:r>
            <a:endParaRPr kumimoji="1" lang="ja-JP" altLang="en-US" sz="1800" dirty="0">
              <a:latin typeface="ＭＳ Ｐゴシック" pitchFamily="50" charset="-128"/>
              <a:ea typeface="ＭＳ Ｐゴシック" pitchFamily="50" charset="-128"/>
            </a:endParaRPr>
          </a:p>
        </p:txBody>
      </p:sp>
      <p:sp>
        <p:nvSpPr>
          <p:cNvPr id="110" name="テキスト ボックス 109"/>
          <p:cNvSpPr txBox="1"/>
          <p:nvPr/>
        </p:nvSpPr>
        <p:spPr>
          <a:xfrm>
            <a:off x="5715008" y="2928934"/>
            <a:ext cx="714380" cy="369332"/>
          </a:xfrm>
          <a:prstGeom prst="rect">
            <a:avLst/>
          </a:prstGeom>
          <a:noFill/>
        </p:spPr>
        <p:txBody>
          <a:bodyPr wrap="square" rtlCol="0">
            <a:spAutoFit/>
          </a:bodyPr>
          <a:lstStyle/>
          <a:p>
            <a:r>
              <a:rPr kumimoji="1" lang="en-US" altLang="ja-JP" sz="1800" dirty="0" smtClean="0">
                <a:latin typeface="ＭＳ Ｐゴシック" pitchFamily="50" charset="-128"/>
                <a:ea typeface="ＭＳ Ｐゴシック" pitchFamily="50" charset="-128"/>
              </a:rPr>
              <a:t>K(2)</a:t>
            </a:r>
            <a:endParaRPr kumimoji="1" lang="ja-JP" altLang="en-US" sz="1800" dirty="0">
              <a:latin typeface="ＭＳ Ｐゴシック" pitchFamily="50" charset="-128"/>
              <a:ea typeface="ＭＳ Ｐゴシック" pitchFamily="50" charset="-128"/>
            </a:endParaRPr>
          </a:p>
        </p:txBody>
      </p:sp>
      <p:sp>
        <p:nvSpPr>
          <p:cNvPr id="111" name="テキスト ボックス 110"/>
          <p:cNvSpPr txBox="1"/>
          <p:nvPr/>
        </p:nvSpPr>
        <p:spPr>
          <a:xfrm>
            <a:off x="7000892" y="2857496"/>
            <a:ext cx="714380" cy="369332"/>
          </a:xfrm>
          <a:prstGeom prst="rect">
            <a:avLst/>
          </a:prstGeom>
          <a:noFill/>
        </p:spPr>
        <p:txBody>
          <a:bodyPr wrap="square" rtlCol="0">
            <a:spAutoFit/>
          </a:bodyPr>
          <a:lstStyle/>
          <a:p>
            <a:r>
              <a:rPr kumimoji="1" lang="en-US" altLang="ja-JP" sz="1800" dirty="0" smtClean="0">
                <a:latin typeface="ＭＳ Ｐゴシック" pitchFamily="50" charset="-128"/>
                <a:ea typeface="ＭＳ Ｐゴシック" pitchFamily="50" charset="-128"/>
              </a:rPr>
              <a:t>L(4)</a:t>
            </a:r>
            <a:endParaRPr kumimoji="1" lang="ja-JP" altLang="en-US" sz="1800" dirty="0">
              <a:latin typeface="ＭＳ Ｐゴシック" pitchFamily="50" charset="-128"/>
              <a:ea typeface="ＭＳ Ｐゴシック" pitchFamily="50" charset="-128"/>
            </a:endParaRPr>
          </a:p>
        </p:txBody>
      </p:sp>
      <p:sp>
        <p:nvSpPr>
          <p:cNvPr id="112" name="テキスト ボックス 111"/>
          <p:cNvSpPr txBox="1"/>
          <p:nvPr/>
        </p:nvSpPr>
        <p:spPr>
          <a:xfrm>
            <a:off x="6500826" y="3357562"/>
            <a:ext cx="714380" cy="369332"/>
          </a:xfrm>
          <a:prstGeom prst="rect">
            <a:avLst/>
          </a:prstGeom>
          <a:noFill/>
        </p:spPr>
        <p:txBody>
          <a:bodyPr wrap="square" rtlCol="0">
            <a:spAutoFit/>
          </a:bodyPr>
          <a:lstStyle/>
          <a:p>
            <a:r>
              <a:rPr kumimoji="1" lang="en-US" altLang="ja-JP" sz="1800" dirty="0" smtClean="0">
                <a:latin typeface="ＭＳ Ｐゴシック" pitchFamily="50" charset="-128"/>
                <a:ea typeface="ＭＳ Ｐゴシック" pitchFamily="50" charset="-128"/>
              </a:rPr>
              <a:t>M(5)</a:t>
            </a:r>
            <a:endParaRPr kumimoji="1" lang="ja-JP" altLang="en-US" sz="1800" dirty="0">
              <a:latin typeface="ＭＳ Ｐゴシック" pitchFamily="50" charset="-128"/>
              <a:ea typeface="ＭＳ Ｐゴシック" pitchFamily="50" charset="-128"/>
            </a:endParaRPr>
          </a:p>
        </p:txBody>
      </p:sp>
      <p:sp>
        <p:nvSpPr>
          <p:cNvPr id="113" name="テキスト ボックス 112"/>
          <p:cNvSpPr txBox="1"/>
          <p:nvPr/>
        </p:nvSpPr>
        <p:spPr>
          <a:xfrm>
            <a:off x="6715140" y="4214818"/>
            <a:ext cx="714380" cy="369332"/>
          </a:xfrm>
          <a:prstGeom prst="rect">
            <a:avLst/>
          </a:prstGeom>
          <a:noFill/>
        </p:spPr>
        <p:txBody>
          <a:bodyPr wrap="square" rtlCol="0">
            <a:spAutoFit/>
          </a:bodyPr>
          <a:lstStyle/>
          <a:p>
            <a:r>
              <a:rPr kumimoji="1" lang="en-US" altLang="ja-JP" sz="1800" dirty="0" smtClean="0">
                <a:latin typeface="ＭＳ Ｐゴシック" pitchFamily="50" charset="-128"/>
                <a:ea typeface="ＭＳ Ｐゴシック" pitchFamily="50" charset="-128"/>
              </a:rPr>
              <a:t>N(4)</a:t>
            </a:r>
            <a:endParaRPr kumimoji="1" lang="ja-JP" altLang="en-US" sz="1800" dirty="0">
              <a:latin typeface="ＭＳ Ｐゴシック" pitchFamily="50" charset="-128"/>
              <a:ea typeface="ＭＳ Ｐゴシック" pitchFamily="50" charset="-128"/>
            </a:endParaRPr>
          </a:p>
        </p:txBody>
      </p:sp>
      <p:sp>
        <p:nvSpPr>
          <p:cNvPr id="46" name="テキスト ボックス 45"/>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179</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extLst>
      <p:ext uri="{BB962C8B-B14F-4D97-AF65-F5344CB8AC3E}">
        <p14:creationId xmlns:p14="http://schemas.microsoft.com/office/powerpoint/2010/main" val="8341367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スライド番号プレースホルダ 5"/>
          <p:cNvSpPr>
            <a:spLocks noGrp="1"/>
          </p:cNvSpPr>
          <p:nvPr>
            <p:ph type="sldNum" sz="quarter" idx="12"/>
          </p:nvPr>
        </p:nvSpPr>
        <p:spPr/>
        <p:txBody>
          <a:bodyPr/>
          <a:lstStyle/>
          <a:p>
            <a:fld id="{0BFE24B1-42BD-44EA-BB69-5524BCE31D72}" type="slidenum">
              <a:rPr lang="en-US" altLang="ja-JP"/>
              <a:pPr/>
              <a:t>49</a:t>
            </a:fld>
            <a:endParaRPr lang="en-US" altLang="ja-JP"/>
          </a:p>
        </p:txBody>
      </p:sp>
      <p:sp>
        <p:nvSpPr>
          <p:cNvPr id="410626" name="Rectangle 2"/>
          <p:cNvSpPr>
            <a:spLocks noGrp="1" noChangeArrowheads="1"/>
          </p:cNvSpPr>
          <p:nvPr>
            <p:ph type="title"/>
          </p:nvPr>
        </p:nvSpPr>
        <p:spPr/>
        <p:txBody>
          <a:bodyPr/>
          <a:lstStyle/>
          <a:p>
            <a:r>
              <a:rPr lang="ja-JP" altLang="en-US" dirty="0">
                <a:solidFill>
                  <a:srgbClr val="FF0000"/>
                </a:solidFill>
              </a:rPr>
              <a:t>最早開始時刻</a:t>
            </a:r>
            <a:r>
              <a:rPr lang="ja-JP" altLang="en-US" dirty="0"/>
              <a:t>の計算</a:t>
            </a:r>
            <a:r>
              <a:rPr lang="ja-JP" altLang="en-US" dirty="0" smtClean="0"/>
              <a:t>、</a:t>
            </a:r>
            <a:r>
              <a:rPr lang="ja-JP" altLang="en-US" sz="2400" dirty="0" smtClean="0"/>
              <a:t>最早</a:t>
            </a:r>
            <a:r>
              <a:rPr lang="ja-JP" altLang="en-US" sz="2400" dirty="0" smtClean="0">
                <a:solidFill>
                  <a:srgbClr val="FF0000"/>
                </a:solidFill>
              </a:rPr>
              <a:t>完了</a:t>
            </a:r>
            <a:r>
              <a:rPr lang="ja-JP" altLang="en-US" sz="2400" dirty="0" smtClean="0"/>
              <a:t>時刻の利用</a:t>
            </a:r>
            <a:endParaRPr lang="ja-JP" altLang="en-US" sz="2400" dirty="0"/>
          </a:p>
        </p:txBody>
      </p:sp>
      <p:graphicFrame>
        <p:nvGraphicFramePr>
          <p:cNvPr id="410627" name="Group 3"/>
          <p:cNvGraphicFramePr>
            <a:graphicFrameLocks noGrp="1"/>
          </p:cNvGraphicFramePr>
          <p:nvPr>
            <p:extLst>
              <p:ext uri="{D42A27DB-BD31-4B8C-83A1-F6EECF244321}">
                <p14:modId xmlns:p14="http://schemas.microsoft.com/office/powerpoint/2010/main" val="1249487439"/>
              </p:ext>
            </p:extLst>
          </p:nvPr>
        </p:nvGraphicFramePr>
        <p:xfrm>
          <a:off x="561975" y="1898650"/>
          <a:ext cx="8027988" cy="4249741"/>
        </p:xfrm>
        <a:graphic>
          <a:graphicData uri="http://schemas.openxmlformats.org/drawingml/2006/table">
            <a:tbl>
              <a:tblPr/>
              <a:tblGrid>
                <a:gridCol w="1323975"/>
                <a:gridCol w="1401763"/>
                <a:gridCol w="1404937"/>
                <a:gridCol w="1947863"/>
                <a:gridCol w="1949450"/>
              </a:tblGrid>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作業番号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所要時間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先行作業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CC3300"/>
                          </a:solidFill>
                          <a:effectLst/>
                          <a:latin typeface="HG丸ｺﾞｼｯｸM-PRO" pitchFamily="50" charset="-128"/>
                          <a:ea typeface="HG丸ｺﾞｼｯｸM-PRO" pitchFamily="50" charset="-128"/>
                        </a:rPr>
                        <a:t>最早開始時刻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CC3300"/>
                          </a:solidFill>
                          <a:effectLst/>
                          <a:latin typeface="HG丸ｺﾞｼｯｸM-PRO" pitchFamily="50" charset="-128"/>
                          <a:ea typeface="HG丸ｺﾞｼｯｸM-PRO" pitchFamily="50" charset="-128"/>
                        </a:rPr>
                        <a:t>最早完了時刻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9900">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FF3300"/>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9053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9900">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bl>
          </a:graphicData>
        </a:graphic>
      </p:graphicFrame>
      <p:cxnSp>
        <p:nvCxnSpPr>
          <p:cNvPr id="410691" name="AutoShape 67"/>
          <p:cNvCxnSpPr>
            <a:cxnSpLocks noChangeShapeType="1"/>
            <a:stCxn id="15" idx="6"/>
            <a:endCxn id="410698" idx="2"/>
          </p:cNvCxnSpPr>
          <p:nvPr/>
        </p:nvCxnSpPr>
        <p:spPr bwMode="auto">
          <a:xfrm>
            <a:off x="4362444" y="2574124"/>
            <a:ext cx="952506" cy="9533"/>
          </a:xfrm>
          <a:prstGeom prst="straightConnector1">
            <a:avLst/>
          </a:prstGeom>
          <a:noFill/>
          <a:ln w="9525">
            <a:solidFill>
              <a:srgbClr val="385961"/>
            </a:solidFill>
            <a:prstDash val="dash"/>
            <a:round/>
            <a:headEnd/>
            <a:tailEnd type="triangle" w="med" len="med"/>
          </a:ln>
          <a:effectLst/>
        </p:spPr>
      </p:cxnSp>
      <p:cxnSp>
        <p:nvCxnSpPr>
          <p:cNvPr id="410692" name="AutoShape 68"/>
          <p:cNvCxnSpPr>
            <a:cxnSpLocks noChangeShapeType="1"/>
            <a:stCxn id="16" idx="6"/>
            <a:endCxn id="410699" idx="2"/>
          </p:cNvCxnSpPr>
          <p:nvPr/>
        </p:nvCxnSpPr>
        <p:spPr bwMode="auto">
          <a:xfrm flipV="1">
            <a:off x="4362444" y="3051969"/>
            <a:ext cx="952506" cy="22221"/>
          </a:xfrm>
          <a:prstGeom prst="straightConnector1">
            <a:avLst/>
          </a:prstGeom>
          <a:noFill/>
          <a:ln w="9525">
            <a:solidFill>
              <a:srgbClr val="385961"/>
            </a:solidFill>
            <a:prstDash val="dash"/>
            <a:round/>
            <a:headEnd/>
            <a:tailEnd type="triangle" w="med" len="med"/>
          </a:ln>
          <a:effectLst/>
        </p:spPr>
      </p:cxnSp>
      <p:sp>
        <p:nvSpPr>
          <p:cNvPr id="410698" name="Oval 74"/>
          <p:cNvSpPr>
            <a:spLocks noChangeArrowheads="1"/>
          </p:cNvSpPr>
          <p:nvPr/>
        </p:nvSpPr>
        <p:spPr bwMode="auto">
          <a:xfrm>
            <a:off x="5314950" y="2366963"/>
            <a:ext cx="719138" cy="433387"/>
          </a:xfrm>
          <a:prstGeom prst="ellipse">
            <a:avLst/>
          </a:prstGeom>
          <a:noFill/>
          <a:ln w="9525">
            <a:solidFill>
              <a:srgbClr val="0099FF"/>
            </a:solidFill>
            <a:round/>
            <a:headEnd/>
            <a:tailEnd/>
          </a:ln>
          <a:effectLst/>
        </p:spPr>
        <p:txBody>
          <a:bodyPr wrap="none" anchor="ctr"/>
          <a:lstStyle/>
          <a:p>
            <a:endParaRPr lang="ja-JP" altLang="en-US"/>
          </a:p>
        </p:txBody>
      </p:sp>
      <p:sp>
        <p:nvSpPr>
          <p:cNvPr id="410699" name="Oval 75"/>
          <p:cNvSpPr>
            <a:spLocks noChangeArrowheads="1"/>
          </p:cNvSpPr>
          <p:nvPr/>
        </p:nvSpPr>
        <p:spPr bwMode="auto">
          <a:xfrm>
            <a:off x="5314950" y="2835275"/>
            <a:ext cx="719138" cy="433388"/>
          </a:xfrm>
          <a:prstGeom prst="ellipse">
            <a:avLst/>
          </a:prstGeom>
          <a:noFill/>
          <a:ln w="9525">
            <a:solidFill>
              <a:srgbClr val="0099FF"/>
            </a:solidFill>
            <a:round/>
            <a:headEnd/>
            <a:tailEnd/>
          </a:ln>
          <a:effectLst/>
        </p:spPr>
        <p:txBody>
          <a:bodyPr wrap="none" anchor="ctr"/>
          <a:lstStyle/>
          <a:p>
            <a:endParaRPr lang="ja-JP" altLang="en-US"/>
          </a:p>
        </p:txBody>
      </p:sp>
      <p:sp>
        <p:nvSpPr>
          <p:cNvPr id="15" name="Oval 74"/>
          <p:cNvSpPr>
            <a:spLocks noChangeArrowheads="1"/>
          </p:cNvSpPr>
          <p:nvPr/>
        </p:nvSpPr>
        <p:spPr bwMode="auto">
          <a:xfrm>
            <a:off x="3643306" y="2357430"/>
            <a:ext cx="719138" cy="433387"/>
          </a:xfrm>
          <a:prstGeom prst="ellipse">
            <a:avLst/>
          </a:prstGeom>
          <a:noFill/>
          <a:ln w="9525">
            <a:solidFill>
              <a:srgbClr val="0099FF"/>
            </a:solidFill>
            <a:round/>
            <a:headEnd/>
            <a:tailEnd/>
          </a:ln>
          <a:effectLst/>
        </p:spPr>
        <p:txBody>
          <a:bodyPr wrap="none" anchor="ctr"/>
          <a:lstStyle/>
          <a:p>
            <a:endParaRPr lang="ja-JP" altLang="en-US"/>
          </a:p>
        </p:txBody>
      </p:sp>
      <p:sp>
        <p:nvSpPr>
          <p:cNvPr id="16" name="Oval 74"/>
          <p:cNvSpPr>
            <a:spLocks noChangeArrowheads="1"/>
          </p:cNvSpPr>
          <p:nvPr/>
        </p:nvSpPr>
        <p:spPr bwMode="auto">
          <a:xfrm>
            <a:off x="3643306" y="2857496"/>
            <a:ext cx="719138" cy="433387"/>
          </a:xfrm>
          <a:prstGeom prst="ellipse">
            <a:avLst/>
          </a:prstGeom>
          <a:noFill/>
          <a:ln w="9525">
            <a:solidFill>
              <a:srgbClr val="0099FF"/>
            </a:solidFill>
            <a:round/>
            <a:headEnd/>
            <a:tailEnd/>
          </a:ln>
          <a:effectLst/>
        </p:spPr>
        <p:txBody>
          <a:bodyPr wrap="none" anchor="ctr"/>
          <a:lstStyle/>
          <a:p>
            <a:endParaRPr lang="ja-JP" altLang="en-US"/>
          </a:p>
        </p:txBody>
      </p:sp>
      <p:sp>
        <p:nvSpPr>
          <p:cNvPr id="18" name="テキスト ボックス 17"/>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179</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extLst>
      <p:ext uri="{BB962C8B-B14F-4D97-AF65-F5344CB8AC3E}">
        <p14:creationId xmlns:p14="http://schemas.microsoft.com/office/powerpoint/2010/main" val="1077316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 5"/>
          <p:cNvSpPr>
            <a:spLocks noGrp="1"/>
          </p:cNvSpPr>
          <p:nvPr>
            <p:ph type="sldNum" sz="quarter" idx="12"/>
          </p:nvPr>
        </p:nvSpPr>
        <p:spPr/>
        <p:txBody>
          <a:bodyPr/>
          <a:lstStyle/>
          <a:p>
            <a:fld id="{28B59CDF-85E1-40B6-89D5-210C17ADD507}" type="slidenum">
              <a:rPr lang="en-US" altLang="ja-JP"/>
              <a:pPr/>
              <a:t>5</a:t>
            </a:fld>
            <a:endParaRPr lang="en-US" altLang="ja-JP"/>
          </a:p>
        </p:txBody>
      </p:sp>
      <p:sp>
        <p:nvSpPr>
          <p:cNvPr id="254978" name="Rectangle 2"/>
          <p:cNvSpPr>
            <a:spLocks noGrp="1" noChangeArrowheads="1"/>
          </p:cNvSpPr>
          <p:nvPr>
            <p:ph type="title"/>
          </p:nvPr>
        </p:nvSpPr>
        <p:spPr/>
        <p:txBody>
          <a:bodyPr/>
          <a:lstStyle/>
          <a:p>
            <a:r>
              <a:rPr lang="ja-JP" altLang="en-US" dirty="0"/>
              <a:t>手法２　ガントチャート</a:t>
            </a:r>
          </a:p>
        </p:txBody>
      </p:sp>
      <p:sp>
        <p:nvSpPr>
          <p:cNvPr id="254979" name="Rectangle 3"/>
          <p:cNvSpPr>
            <a:spLocks noGrp="1" noChangeArrowheads="1"/>
          </p:cNvSpPr>
          <p:nvPr>
            <p:ph type="body" idx="1"/>
          </p:nvPr>
        </p:nvSpPr>
        <p:spPr/>
        <p:txBody>
          <a:bodyPr/>
          <a:lstStyle/>
          <a:p>
            <a:r>
              <a:rPr lang="ja-JP" altLang="en-US" dirty="0"/>
              <a:t>時間の進行管理のために作業のつながりを棒グラフで表現したもの</a:t>
            </a:r>
          </a:p>
        </p:txBody>
      </p:sp>
      <p:sp>
        <p:nvSpPr>
          <p:cNvPr id="255013" name="Rectangle 37"/>
          <p:cNvSpPr>
            <a:spLocks noChangeArrowheads="1"/>
          </p:cNvSpPr>
          <p:nvPr/>
        </p:nvSpPr>
        <p:spPr bwMode="auto">
          <a:xfrm>
            <a:off x="1558924" y="2927350"/>
            <a:ext cx="6397451" cy="215444"/>
          </a:xfrm>
          <a:prstGeom prst="rect">
            <a:avLst/>
          </a:prstGeom>
          <a:noFill/>
          <a:ln w="9525">
            <a:noFill/>
            <a:miter lim="800000"/>
            <a:headEnd/>
            <a:tailEnd/>
          </a:ln>
        </p:spPr>
        <p:txBody>
          <a:bodyPr wrap="square" lIns="0" tIns="0" rIns="0" bIns="0">
            <a:spAutoFit/>
          </a:bodyPr>
          <a:lstStyle/>
          <a:p>
            <a:pPr algn="l"/>
            <a:r>
              <a:rPr kumimoji="1" lang="en-US" altLang="ja-JP" sz="1400" dirty="0">
                <a:solidFill>
                  <a:srgbClr val="000000"/>
                </a:solidFill>
              </a:rPr>
              <a:t>0           </a:t>
            </a:r>
            <a:r>
              <a:rPr kumimoji="1" lang="en-US" altLang="ja-JP" sz="1400" dirty="0" smtClean="0">
                <a:solidFill>
                  <a:srgbClr val="000000"/>
                </a:solidFill>
              </a:rPr>
              <a:t>  </a:t>
            </a:r>
            <a:r>
              <a:rPr kumimoji="1" lang="en-US" altLang="ja-JP" sz="1400" dirty="0">
                <a:solidFill>
                  <a:srgbClr val="000000"/>
                </a:solidFill>
              </a:rPr>
              <a:t>5        </a:t>
            </a:r>
            <a:r>
              <a:rPr kumimoji="1" lang="en-US" altLang="ja-JP" sz="1400" dirty="0" smtClean="0">
                <a:solidFill>
                  <a:srgbClr val="000000"/>
                </a:solidFill>
              </a:rPr>
              <a:t>    </a:t>
            </a:r>
            <a:r>
              <a:rPr kumimoji="1" lang="en-US" altLang="ja-JP" sz="1400" dirty="0">
                <a:solidFill>
                  <a:srgbClr val="000000"/>
                </a:solidFill>
              </a:rPr>
              <a:t>10         </a:t>
            </a:r>
            <a:r>
              <a:rPr kumimoji="1" lang="en-US" altLang="ja-JP" sz="1400" dirty="0" smtClean="0">
                <a:solidFill>
                  <a:srgbClr val="000000"/>
                </a:solidFill>
              </a:rPr>
              <a:t>  </a:t>
            </a:r>
            <a:r>
              <a:rPr kumimoji="1" lang="en-US" altLang="ja-JP" sz="1400" dirty="0">
                <a:solidFill>
                  <a:srgbClr val="000000"/>
                </a:solidFill>
              </a:rPr>
              <a:t>15     </a:t>
            </a:r>
            <a:r>
              <a:rPr kumimoji="1" lang="en-US" altLang="ja-JP" sz="1400" dirty="0" smtClean="0">
                <a:solidFill>
                  <a:srgbClr val="000000"/>
                </a:solidFill>
              </a:rPr>
              <a:t>       </a:t>
            </a:r>
            <a:r>
              <a:rPr kumimoji="1" lang="en-US" altLang="ja-JP" sz="1400" dirty="0">
                <a:solidFill>
                  <a:srgbClr val="000000"/>
                </a:solidFill>
              </a:rPr>
              <a:t>20</a:t>
            </a:r>
            <a:endParaRPr kumimoji="1" lang="en-US" altLang="ja-JP" sz="1400" dirty="0">
              <a:latin typeface="Times" pitchFamily="18" charset="0"/>
            </a:endParaRPr>
          </a:p>
        </p:txBody>
      </p:sp>
      <p:sp>
        <p:nvSpPr>
          <p:cNvPr id="255044" name="Line 68"/>
          <p:cNvSpPr>
            <a:spLocks noChangeShapeType="1"/>
          </p:cNvSpPr>
          <p:nvPr/>
        </p:nvSpPr>
        <p:spPr bwMode="auto">
          <a:xfrm>
            <a:off x="1619250" y="3284538"/>
            <a:ext cx="0" cy="2592387"/>
          </a:xfrm>
          <a:prstGeom prst="line">
            <a:avLst/>
          </a:prstGeom>
          <a:noFill/>
          <a:ln w="9525">
            <a:solidFill>
              <a:schemeClr val="tx1"/>
            </a:solidFill>
            <a:round/>
            <a:headEnd/>
            <a:tailEnd/>
          </a:ln>
          <a:effectLst/>
        </p:spPr>
        <p:txBody>
          <a:bodyPr wrap="none" anchor="ctr"/>
          <a:lstStyle/>
          <a:p>
            <a:endParaRPr lang="ja-JP" altLang="en-US"/>
          </a:p>
        </p:txBody>
      </p:sp>
      <p:sp>
        <p:nvSpPr>
          <p:cNvPr id="255045" name="Line 69"/>
          <p:cNvSpPr>
            <a:spLocks noChangeShapeType="1"/>
          </p:cNvSpPr>
          <p:nvPr/>
        </p:nvSpPr>
        <p:spPr bwMode="auto">
          <a:xfrm>
            <a:off x="3059832" y="3284984"/>
            <a:ext cx="0" cy="2592387"/>
          </a:xfrm>
          <a:prstGeom prst="line">
            <a:avLst/>
          </a:prstGeom>
          <a:noFill/>
          <a:ln w="9525">
            <a:solidFill>
              <a:schemeClr val="tx1"/>
            </a:solidFill>
            <a:round/>
            <a:headEnd/>
            <a:tailEnd/>
          </a:ln>
          <a:effectLst/>
        </p:spPr>
        <p:txBody>
          <a:bodyPr wrap="none" anchor="ctr"/>
          <a:lstStyle/>
          <a:p>
            <a:endParaRPr lang="ja-JP" altLang="en-US"/>
          </a:p>
        </p:txBody>
      </p:sp>
      <p:sp>
        <p:nvSpPr>
          <p:cNvPr id="255046" name="Line 70"/>
          <p:cNvSpPr>
            <a:spLocks noChangeShapeType="1"/>
          </p:cNvSpPr>
          <p:nvPr/>
        </p:nvSpPr>
        <p:spPr bwMode="auto">
          <a:xfrm>
            <a:off x="4499992" y="3284984"/>
            <a:ext cx="0" cy="2592387"/>
          </a:xfrm>
          <a:prstGeom prst="line">
            <a:avLst/>
          </a:prstGeom>
          <a:noFill/>
          <a:ln w="9525">
            <a:solidFill>
              <a:schemeClr val="tx1"/>
            </a:solidFill>
            <a:round/>
            <a:headEnd/>
            <a:tailEnd/>
          </a:ln>
          <a:effectLst/>
        </p:spPr>
        <p:txBody>
          <a:bodyPr wrap="none" anchor="ctr"/>
          <a:lstStyle/>
          <a:p>
            <a:endParaRPr lang="ja-JP" altLang="en-US"/>
          </a:p>
        </p:txBody>
      </p:sp>
      <p:sp>
        <p:nvSpPr>
          <p:cNvPr id="255047" name="Line 71"/>
          <p:cNvSpPr>
            <a:spLocks noChangeShapeType="1"/>
          </p:cNvSpPr>
          <p:nvPr/>
        </p:nvSpPr>
        <p:spPr bwMode="auto">
          <a:xfrm>
            <a:off x="5940152" y="3284984"/>
            <a:ext cx="0" cy="2592387"/>
          </a:xfrm>
          <a:prstGeom prst="line">
            <a:avLst/>
          </a:prstGeom>
          <a:noFill/>
          <a:ln w="9525">
            <a:solidFill>
              <a:schemeClr val="tx1"/>
            </a:solidFill>
            <a:round/>
            <a:headEnd/>
            <a:tailEnd/>
          </a:ln>
          <a:effectLst/>
        </p:spPr>
        <p:txBody>
          <a:bodyPr wrap="none" anchor="ctr"/>
          <a:lstStyle/>
          <a:p>
            <a:endParaRPr lang="ja-JP" altLang="en-US"/>
          </a:p>
        </p:txBody>
      </p:sp>
      <p:sp>
        <p:nvSpPr>
          <p:cNvPr id="255048" name="Line 72"/>
          <p:cNvSpPr>
            <a:spLocks noChangeShapeType="1"/>
          </p:cNvSpPr>
          <p:nvPr/>
        </p:nvSpPr>
        <p:spPr bwMode="auto">
          <a:xfrm>
            <a:off x="7380312" y="3284984"/>
            <a:ext cx="0" cy="2592387"/>
          </a:xfrm>
          <a:prstGeom prst="line">
            <a:avLst/>
          </a:prstGeom>
          <a:noFill/>
          <a:ln w="9525">
            <a:solidFill>
              <a:schemeClr val="tx1"/>
            </a:solidFill>
            <a:round/>
            <a:headEnd/>
            <a:tailEnd/>
          </a:ln>
          <a:effectLst/>
        </p:spPr>
        <p:txBody>
          <a:bodyPr wrap="none" anchor="ctr"/>
          <a:lstStyle/>
          <a:p>
            <a:endParaRPr lang="ja-JP" altLang="en-US"/>
          </a:p>
        </p:txBody>
      </p:sp>
      <p:sp>
        <p:nvSpPr>
          <p:cNvPr id="33" name="正方形/長方形 32"/>
          <p:cNvSpPr/>
          <p:nvPr/>
        </p:nvSpPr>
        <p:spPr bwMode="auto">
          <a:xfrm>
            <a:off x="1619672" y="3429000"/>
            <a:ext cx="864096" cy="2880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urier New" pitchFamily="49" charset="0"/>
                <a:ea typeface="Osaka" charset="-128"/>
              </a:rPr>
              <a:t>A(3)</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sp>
        <p:nvSpPr>
          <p:cNvPr id="46" name="正方形/長方形 45"/>
          <p:cNvSpPr/>
          <p:nvPr/>
        </p:nvSpPr>
        <p:spPr bwMode="auto">
          <a:xfrm>
            <a:off x="2483768" y="3429000"/>
            <a:ext cx="576064" cy="2880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urier New" pitchFamily="49" charset="0"/>
                <a:ea typeface="Osaka" charset="-128"/>
              </a:rPr>
              <a:t>B(2)</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sp>
        <p:nvSpPr>
          <p:cNvPr id="47" name="正方形/長方形 46"/>
          <p:cNvSpPr/>
          <p:nvPr/>
        </p:nvSpPr>
        <p:spPr bwMode="auto">
          <a:xfrm>
            <a:off x="1619672" y="5301208"/>
            <a:ext cx="1152128" cy="2880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urier New" pitchFamily="49" charset="0"/>
                <a:ea typeface="Osaka" charset="-128"/>
              </a:rPr>
              <a:t>D(4)</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sp>
        <p:nvSpPr>
          <p:cNvPr id="48" name="正方形/長方形 47"/>
          <p:cNvSpPr/>
          <p:nvPr/>
        </p:nvSpPr>
        <p:spPr bwMode="auto">
          <a:xfrm>
            <a:off x="3059832" y="3429000"/>
            <a:ext cx="1728192" cy="2880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urier New" pitchFamily="49" charset="0"/>
                <a:ea typeface="Osaka" charset="-128"/>
              </a:rPr>
              <a:t>E(6)</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sp>
        <p:nvSpPr>
          <p:cNvPr id="49" name="正方形/長方形 48"/>
          <p:cNvSpPr/>
          <p:nvPr/>
        </p:nvSpPr>
        <p:spPr bwMode="auto">
          <a:xfrm>
            <a:off x="4788024" y="3429000"/>
            <a:ext cx="1152128" cy="2880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urier New" pitchFamily="49" charset="0"/>
                <a:ea typeface="Osaka" charset="-128"/>
              </a:rPr>
              <a:t>F(4)</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sp>
        <p:nvSpPr>
          <p:cNvPr id="50" name="正方形/長方形 49"/>
          <p:cNvSpPr/>
          <p:nvPr/>
        </p:nvSpPr>
        <p:spPr bwMode="auto">
          <a:xfrm>
            <a:off x="6804248" y="3429000"/>
            <a:ext cx="1152128" cy="2880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urier New" pitchFamily="49" charset="0"/>
                <a:ea typeface="Osaka" charset="-128"/>
              </a:rPr>
              <a:t>J(4)</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sp>
        <p:nvSpPr>
          <p:cNvPr id="51" name="正方形/長方形 50"/>
          <p:cNvSpPr/>
          <p:nvPr/>
        </p:nvSpPr>
        <p:spPr bwMode="auto">
          <a:xfrm>
            <a:off x="5940152" y="3429000"/>
            <a:ext cx="864096" cy="2880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urier New" pitchFamily="49" charset="0"/>
                <a:ea typeface="Osaka" charset="-128"/>
              </a:rPr>
              <a:t>I(3)</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sp>
        <p:nvSpPr>
          <p:cNvPr id="52" name="正方形/長方形 51"/>
          <p:cNvSpPr/>
          <p:nvPr/>
        </p:nvSpPr>
        <p:spPr bwMode="auto">
          <a:xfrm>
            <a:off x="2771800" y="5301208"/>
            <a:ext cx="1440160" cy="2880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urier New" pitchFamily="49" charset="0"/>
                <a:ea typeface="Osaka" charset="-128"/>
              </a:rPr>
              <a:t>H(4)</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sp>
        <p:nvSpPr>
          <p:cNvPr id="53" name="正方形/長方形 52"/>
          <p:cNvSpPr/>
          <p:nvPr/>
        </p:nvSpPr>
        <p:spPr bwMode="auto">
          <a:xfrm>
            <a:off x="1619672" y="4365104"/>
            <a:ext cx="864096" cy="2880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urier New" pitchFamily="49" charset="0"/>
                <a:ea typeface="Osaka" charset="-128"/>
              </a:rPr>
              <a:t>C(3)</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sp>
        <p:nvSpPr>
          <p:cNvPr id="54" name="正方形/長方形 53"/>
          <p:cNvSpPr/>
          <p:nvPr/>
        </p:nvSpPr>
        <p:spPr bwMode="auto">
          <a:xfrm>
            <a:off x="4788024" y="4365104"/>
            <a:ext cx="864096" cy="2880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urier New" pitchFamily="49" charset="0"/>
                <a:ea typeface="Osaka" charset="-128"/>
              </a:rPr>
              <a:t>G(3)</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cxnSp>
        <p:nvCxnSpPr>
          <p:cNvPr id="57" name="直線コネクタ 56"/>
          <p:cNvCxnSpPr/>
          <p:nvPr/>
        </p:nvCxnSpPr>
        <p:spPr bwMode="auto">
          <a:xfrm>
            <a:off x="3059832" y="3356992"/>
            <a:ext cx="0" cy="1440160"/>
          </a:xfrm>
          <a:prstGeom prst="line">
            <a:avLst/>
          </a:prstGeom>
          <a:solidFill>
            <a:schemeClr val="accent1"/>
          </a:solidFill>
          <a:ln w="28575" cap="flat" cmpd="sng" algn="ctr">
            <a:solidFill>
              <a:srgbClr val="FF0000"/>
            </a:solidFill>
            <a:prstDash val="dash"/>
            <a:round/>
            <a:headEnd type="none" w="med" len="med"/>
            <a:tailEnd type="none" w="med" len="med"/>
          </a:ln>
          <a:effectLst/>
        </p:spPr>
      </p:cxnSp>
      <p:cxnSp>
        <p:nvCxnSpPr>
          <p:cNvPr id="58" name="直線コネクタ 57"/>
          <p:cNvCxnSpPr/>
          <p:nvPr/>
        </p:nvCxnSpPr>
        <p:spPr bwMode="auto">
          <a:xfrm>
            <a:off x="6804248" y="3356992"/>
            <a:ext cx="0" cy="2232248"/>
          </a:xfrm>
          <a:prstGeom prst="line">
            <a:avLst/>
          </a:prstGeom>
          <a:solidFill>
            <a:schemeClr val="accent1"/>
          </a:solidFill>
          <a:ln w="28575" cap="flat" cmpd="sng" algn="ctr">
            <a:solidFill>
              <a:srgbClr val="FF0000"/>
            </a:solidFill>
            <a:prstDash val="dash"/>
            <a:round/>
            <a:headEnd type="none" w="med" len="med"/>
            <a:tailEnd type="none" w="med" len="med"/>
          </a:ln>
          <a:effectLst/>
        </p:spPr>
      </p:cxnSp>
      <p:cxnSp>
        <p:nvCxnSpPr>
          <p:cNvPr id="60" name="直線コネクタ 59"/>
          <p:cNvCxnSpPr/>
          <p:nvPr/>
        </p:nvCxnSpPr>
        <p:spPr bwMode="auto">
          <a:xfrm>
            <a:off x="4788024" y="3356992"/>
            <a:ext cx="0" cy="1440160"/>
          </a:xfrm>
          <a:prstGeom prst="line">
            <a:avLst/>
          </a:prstGeom>
          <a:solidFill>
            <a:schemeClr val="accent1"/>
          </a:solidFill>
          <a:ln w="28575" cap="flat" cmpd="sng" algn="ctr">
            <a:solidFill>
              <a:srgbClr val="FF0000"/>
            </a:solidFill>
            <a:prstDash val="dash"/>
            <a:round/>
            <a:headEnd type="none" w="med" len="med"/>
            <a:tailEnd type="none" w="med" len="med"/>
          </a:ln>
          <a:effectLst/>
        </p:spPr>
      </p:cxnSp>
      <p:cxnSp>
        <p:nvCxnSpPr>
          <p:cNvPr id="61" name="直線コネクタ 60"/>
          <p:cNvCxnSpPr/>
          <p:nvPr/>
        </p:nvCxnSpPr>
        <p:spPr bwMode="auto">
          <a:xfrm>
            <a:off x="5940152" y="3356992"/>
            <a:ext cx="0" cy="1440160"/>
          </a:xfrm>
          <a:prstGeom prst="line">
            <a:avLst/>
          </a:prstGeom>
          <a:solidFill>
            <a:schemeClr val="accent1"/>
          </a:solidFill>
          <a:ln w="28575" cap="flat" cmpd="sng" algn="ctr">
            <a:solidFill>
              <a:srgbClr val="FF0000"/>
            </a:solidFill>
            <a:prstDash val="dash"/>
            <a:round/>
            <a:headEnd type="none" w="med" len="med"/>
            <a:tailEnd type="none" w="med" len="med"/>
          </a:ln>
          <a:effectLst/>
        </p:spPr>
      </p:cxnSp>
      <p:cxnSp>
        <p:nvCxnSpPr>
          <p:cNvPr id="8" name="直線矢印コネクタ 7"/>
          <p:cNvCxnSpPr>
            <a:stCxn id="53" idx="3"/>
          </p:cNvCxnSpPr>
          <p:nvPr/>
        </p:nvCxnSpPr>
        <p:spPr bwMode="auto">
          <a:xfrm>
            <a:off x="2483768" y="4509120"/>
            <a:ext cx="576064"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65" name="直線矢印コネクタ 64"/>
          <p:cNvCxnSpPr/>
          <p:nvPr/>
        </p:nvCxnSpPr>
        <p:spPr bwMode="auto">
          <a:xfrm>
            <a:off x="4211960" y="5445224"/>
            <a:ext cx="2592288"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67" name="直線矢印コネクタ 66"/>
          <p:cNvCxnSpPr/>
          <p:nvPr/>
        </p:nvCxnSpPr>
        <p:spPr bwMode="auto">
          <a:xfrm>
            <a:off x="5652120" y="4509120"/>
            <a:ext cx="360040"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30" name="テキスト ボックス 29"/>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167</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スライド番号プレースホルダ 5"/>
          <p:cNvSpPr>
            <a:spLocks noGrp="1"/>
          </p:cNvSpPr>
          <p:nvPr>
            <p:ph type="sldNum" sz="quarter" idx="12"/>
          </p:nvPr>
        </p:nvSpPr>
        <p:spPr/>
        <p:txBody>
          <a:bodyPr/>
          <a:lstStyle/>
          <a:p>
            <a:fld id="{0BFE24B1-42BD-44EA-BB69-5524BCE31D72}" type="slidenum">
              <a:rPr lang="en-US" altLang="ja-JP"/>
              <a:pPr/>
              <a:t>50</a:t>
            </a:fld>
            <a:endParaRPr lang="en-US" altLang="ja-JP"/>
          </a:p>
        </p:txBody>
      </p:sp>
      <p:sp>
        <p:nvSpPr>
          <p:cNvPr id="410626" name="Rectangle 2"/>
          <p:cNvSpPr>
            <a:spLocks noGrp="1" noChangeArrowheads="1"/>
          </p:cNvSpPr>
          <p:nvPr>
            <p:ph type="title"/>
          </p:nvPr>
        </p:nvSpPr>
        <p:spPr/>
        <p:txBody>
          <a:bodyPr/>
          <a:lstStyle/>
          <a:p>
            <a:r>
              <a:rPr lang="ja-JP" altLang="en-US" dirty="0"/>
              <a:t>最早開始時刻の計算</a:t>
            </a:r>
            <a:r>
              <a:rPr lang="ja-JP" altLang="en-US" dirty="0" smtClean="0"/>
              <a:t>、</a:t>
            </a:r>
            <a:r>
              <a:rPr lang="ja-JP" altLang="en-US" sz="2400" dirty="0" smtClean="0"/>
              <a:t>最早</a:t>
            </a:r>
            <a:r>
              <a:rPr lang="ja-JP" altLang="en-US" sz="2400" dirty="0" smtClean="0">
                <a:solidFill>
                  <a:srgbClr val="FF0000"/>
                </a:solidFill>
              </a:rPr>
              <a:t>完了</a:t>
            </a:r>
            <a:r>
              <a:rPr lang="ja-JP" altLang="en-US" sz="2400" dirty="0" smtClean="0"/>
              <a:t>時刻の利用</a:t>
            </a:r>
            <a:endParaRPr lang="ja-JP" altLang="en-US" sz="2400" dirty="0"/>
          </a:p>
        </p:txBody>
      </p:sp>
      <p:graphicFrame>
        <p:nvGraphicFramePr>
          <p:cNvPr id="410627" name="Group 3"/>
          <p:cNvGraphicFramePr>
            <a:graphicFrameLocks noGrp="1"/>
          </p:cNvGraphicFramePr>
          <p:nvPr>
            <p:extLst>
              <p:ext uri="{D42A27DB-BD31-4B8C-83A1-F6EECF244321}">
                <p14:modId xmlns:p14="http://schemas.microsoft.com/office/powerpoint/2010/main" val="4145802009"/>
              </p:ext>
            </p:extLst>
          </p:nvPr>
        </p:nvGraphicFramePr>
        <p:xfrm>
          <a:off x="561975" y="1898650"/>
          <a:ext cx="8027988" cy="4249741"/>
        </p:xfrm>
        <a:graphic>
          <a:graphicData uri="http://schemas.openxmlformats.org/drawingml/2006/table">
            <a:tbl>
              <a:tblPr/>
              <a:tblGrid>
                <a:gridCol w="1323975"/>
                <a:gridCol w="1401763"/>
                <a:gridCol w="1404937"/>
                <a:gridCol w="1947863"/>
                <a:gridCol w="1949450"/>
              </a:tblGrid>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作業番号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所要時間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先行作業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CC3300"/>
                          </a:solidFill>
                          <a:effectLst/>
                          <a:latin typeface="HG丸ｺﾞｼｯｸM-PRO" pitchFamily="50" charset="-128"/>
                          <a:ea typeface="HG丸ｺﾞｼｯｸM-PRO" pitchFamily="50" charset="-128"/>
                        </a:rPr>
                        <a:t>最早開始時刻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CC3300"/>
                          </a:solidFill>
                          <a:effectLst/>
                          <a:latin typeface="HG丸ｺﾞｼｯｸM-PRO" pitchFamily="50" charset="-128"/>
                          <a:ea typeface="HG丸ｺﾞｼｯｸM-PRO" pitchFamily="50" charset="-128"/>
                        </a:rPr>
                        <a:t>最早完了時刻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9900">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FF3300"/>
                          </a:solidFill>
                          <a:effectLst/>
                          <a:latin typeface="HG丸ｺﾞｼｯｸM-PRO" pitchFamily="50" charset="-128"/>
                          <a:ea typeface="HG丸ｺﾞｼｯｸM-PRO" pitchFamily="5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FF3300"/>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9053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9900">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bl>
          </a:graphicData>
        </a:graphic>
      </p:graphicFrame>
      <p:cxnSp>
        <p:nvCxnSpPr>
          <p:cNvPr id="410689" name="AutoShape 65"/>
          <p:cNvCxnSpPr>
            <a:cxnSpLocks noChangeShapeType="1"/>
            <a:stCxn id="410693" idx="2"/>
            <a:endCxn id="410697" idx="6"/>
          </p:cNvCxnSpPr>
          <p:nvPr/>
        </p:nvCxnSpPr>
        <p:spPr bwMode="auto">
          <a:xfrm flipH="1" flipV="1">
            <a:off x="1566863" y="2624138"/>
            <a:ext cx="2063750" cy="947737"/>
          </a:xfrm>
          <a:prstGeom prst="straightConnector1">
            <a:avLst/>
          </a:prstGeom>
          <a:noFill/>
          <a:ln w="28575">
            <a:solidFill>
              <a:srgbClr val="666633"/>
            </a:solidFill>
            <a:prstDash val="sysDot"/>
            <a:round/>
            <a:headEnd/>
            <a:tailEnd type="triangle" w="med" len="med"/>
          </a:ln>
          <a:effectLst/>
        </p:spPr>
      </p:cxnSp>
      <p:cxnSp>
        <p:nvCxnSpPr>
          <p:cNvPr id="410690" name="AutoShape 66"/>
          <p:cNvCxnSpPr>
            <a:cxnSpLocks noChangeShapeType="1"/>
            <a:stCxn id="410696" idx="6"/>
            <a:endCxn id="410695" idx="3"/>
          </p:cNvCxnSpPr>
          <p:nvPr/>
        </p:nvCxnSpPr>
        <p:spPr bwMode="auto">
          <a:xfrm flipV="1">
            <a:off x="6010275" y="2754313"/>
            <a:ext cx="1370013" cy="788987"/>
          </a:xfrm>
          <a:prstGeom prst="straightConnector1">
            <a:avLst/>
          </a:prstGeom>
          <a:noFill/>
          <a:ln w="28575">
            <a:solidFill>
              <a:srgbClr val="666633"/>
            </a:solidFill>
            <a:prstDash val="sysDot"/>
            <a:round/>
            <a:headEnd type="triangle" w="med" len="med"/>
            <a:tailEnd/>
          </a:ln>
          <a:effectLst/>
        </p:spPr>
      </p:cxnSp>
      <p:sp>
        <p:nvSpPr>
          <p:cNvPr id="410693" name="Oval 69"/>
          <p:cNvSpPr>
            <a:spLocks noChangeArrowheads="1"/>
          </p:cNvSpPr>
          <p:nvPr/>
        </p:nvSpPr>
        <p:spPr bwMode="auto">
          <a:xfrm>
            <a:off x="3630613" y="3354388"/>
            <a:ext cx="719137" cy="433387"/>
          </a:xfrm>
          <a:prstGeom prst="ellipse">
            <a:avLst/>
          </a:prstGeom>
          <a:noFill/>
          <a:ln w="9525">
            <a:solidFill>
              <a:srgbClr val="0099FF"/>
            </a:solidFill>
            <a:round/>
            <a:headEnd/>
            <a:tailEnd/>
          </a:ln>
          <a:effectLst/>
        </p:spPr>
        <p:txBody>
          <a:bodyPr wrap="none" anchor="ctr"/>
          <a:lstStyle/>
          <a:p>
            <a:endParaRPr lang="ja-JP" altLang="en-US"/>
          </a:p>
        </p:txBody>
      </p:sp>
      <p:sp>
        <p:nvSpPr>
          <p:cNvPr id="410695" name="Oval 71"/>
          <p:cNvSpPr>
            <a:spLocks noChangeArrowheads="1"/>
          </p:cNvSpPr>
          <p:nvPr/>
        </p:nvSpPr>
        <p:spPr bwMode="auto">
          <a:xfrm>
            <a:off x="7275513" y="2384425"/>
            <a:ext cx="719137" cy="433388"/>
          </a:xfrm>
          <a:prstGeom prst="ellipse">
            <a:avLst/>
          </a:prstGeom>
          <a:noFill/>
          <a:ln w="9525">
            <a:solidFill>
              <a:srgbClr val="0099FF"/>
            </a:solidFill>
            <a:round/>
            <a:headEnd/>
            <a:tailEnd/>
          </a:ln>
          <a:effectLst/>
        </p:spPr>
        <p:txBody>
          <a:bodyPr wrap="none" anchor="ctr"/>
          <a:lstStyle/>
          <a:p>
            <a:endParaRPr lang="ja-JP" altLang="en-US"/>
          </a:p>
        </p:txBody>
      </p:sp>
      <p:sp>
        <p:nvSpPr>
          <p:cNvPr id="410696" name="Oval 72"/>
          <p:cNvSpPr>
            <a:spLocks noChangeArrowheads="1"/>
          </p:cNvSpPr>
          <p:nvPr/>
        </p:nvSpPr>
        <p:spPr bwMode="auto">
          <a:xfrm>
            <a:off x="5291138" y="3325813"/>
            <a:ext cx="719137" cy="433387"/>
          </a:xfrm>
          <a:prstGeom prst="ellipse">
            <a:avLst/>
          </a:prstGeom>
          <a:noFill/>
          <a:ln w="9525">
            <a:solidFill>
              <a:srgbClr val="0099FF"/>
            </a:solidFill>
            <a:round/>
            <a:headEnd/>
            <a:tailEnd/>
          </a:ln>
          <a:effectLst/>
        </p:spPr>
        <p:txBody>
          <a:bodyPr wrap="none" anchor="ctr"/>
          <a:lstStyle/>
          <a:p>
            <a:endParaRPr lang="ja-JP" altLang="en-US"/>
          </a:p>
        </p:txBody>
      </p:sp>
      <p:sp>
        <p:nvSpPr>
          <p:cNvPr id="410697" name="Oval 73"/>
          <p:cNvSpPr>
            <a:spLocks noChangeArrowheads="1"/>
          </p:cNvSpPr>
          <p:nvPr/>
        </p:nvSpPr>
        <p:spPr bwMode="auto">
          <a:xfrm>
            <a:off x="847725" y="2406650"/>
            <a:ext cx="719138" cy="433388"/>
          </a:xfrm>
          <a:prstGeom prst="ellipse">
            <a:avLst/>
          </a:prstGeom>
          <a:noFill/>
          <a:ln w="9525">
            <a:solidFill>
              <a:srgbClr val="0099FF"/>
            </a:solidFill>
            <a:round/>
            <a:headEnd/>
            <a:tailEnd/>
          </a:ln>
          <a:effectLst/>
        </p:spPr>
        <p:txBody>
          <a:bodyPr wrap="none" anchor="ctr"/>
          <a:lstStyle/>
          <a:p>
            <a:endParaRPr lang="ja-JP" altLang="en-US"/>
          </a:p>
        </p:txBody>
      </p:sp>
      <p:sp>
        <p:nvSpPr>
          <p:cNvPr id="20" name="強調線吹き出し 3 19"/>
          <p:cNvSpPr/>
          <p:nvPr/>
        </p:nvSpPr>
        <p:spPr bwMode="auto">
          <a:xfrm>
            <a:off x="2267744" y="5013176"/>
            <a:ext cx="2059162" cy="1005262"/>
          </a:xfrm>
          <a:prstGeom prst="accentCallout3">
            <a:avLst>
              <a:gd name="adj1" fmla="val 35088"/>
              <a:gd name="adj2" fmla="val 99993"/>
              <a:gd name="adj3" fmla="val 35663"/>
              <a:gd name="adj4" fmla="val 120851"/>
              <a:gd name="adj5" fmla="val 33661"/>
              <a:gd name="adj6" fmla="val 121668"/>
              <a:gd name="adj7" fmla="val -134271"/>
              <a:gd name="adj8" fmla="val 159810"/>
            </a:avLst>
          </a:prstGeom>
          <a:solidFill>
            <a:schemeClr val="accent1"/>
          </a:solid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r>
              <a:rPr lang="ja-JP" altLang="en-US" sz="1800" b="1" dirty="0" smtClean="0">
                <a:solidFill>
                  <a:srgbClr val="0000CC"/>
                </a:solidFill>
                <a:latin typeface="+mn-ea"/>
                <a:ea typeface="+mn-ea"/>
              </a:rPr>
              <a:t>先行作業の</a:t>
            </a:r>
            <a:endParaRPr lang="en-US" altLang="ja-JP" sz="1800" b="1" dirty="0" smtClean="0">
              <a:solidFill>
                <a:srgbClr val="0000CC"/>
              </a:solidFill>
              <a:latin typeface="+mn-ea"/>
              <a:ea typeface="+mn-ea"/>
            </a:endParaRPr>
          </a:p>
          <a:p>
            <a:pPr>
              <a:lnSpc>
                <a:spcPct val="150000"/>
              </a:lnSpc>
            </a:pPr>
            <a:r>
              <a:rPr lang="ja-JP" altLang="en-US" sz="1800" b="1" dirty="0" smtClean="0">
                <a:solidFill>
                  <a:srgbClr val="0000CC"/>
                </a:solidFill>
                <a:latin typeface="+mn-ea"/>
                <a:ea typeface="+mn-ea"/>
              </a:rPr>
              <a:t>最早完了時刻</a:t>
            </a:r>
            <a:endParaRPr lang="ja-JP" altLang="en-US" sz="1600" b="1" dirty="0" smtClean="0">
              <a:solidFill>
                <a:srgbClr val="0000CC"/>
              </a:solidFill>
              <a:latin typeface="+mn-ea"/>
              <a:ea typeface="+mn-ea"/>
            </a:endParaRPr>
          </a:p>
        </p:txBody>
      </p:sp>
      <p:cxnSp>
        <p:nvCxnSpPr>
          <p:cNvPr id="19" name="AutoShape 66"/>
          <p:cNvCxnSpPr>
            <a:cxnSpLocks noChangeShapeType="1"/>
          </p:cNvCxnSpPr>
          <p:nvPr/>
        </p:nvCxnSpPr>
        <p:spPr bwMode="auto">
          <a:xfrm flipH="1" flipV="1">
            <a:off x="6372200" y="3573016"/>
            <a:ext cx="936106" cy="2"/>
          </a:xfrm>
          <a:prstGeom prst="straightConnector1">
            <a:avLst/>
          </a:prstGeom>
          <a:noFill/>
          <a:ln w="28575">
            <a:solidFill>
              <a:srgbClr val="666633"/>
            </a:solidFill>
            <a:prstDash val="sysDot"/>
            <a:round/>
            <a:headEnd type="triangle" w="med" len="med"/>
            <a:tailEnd/>
          </a:ln>
          <a:effectLst/>
        </p:spPr>
      </p:cxnSp>
      <p:cxnSp>
        <p:nvCxnSpPr>
          <p:cNvPr id="25" name="AutoShape 66"/>
          <p:cNvCxnSpPr>
            <a:cxnSpLocks noChangeShapeType="1"/>
          </p:cNvCxnSpPr>
          <p:nvPr/>
        </p:nvCxnSpPr>
        <p:spPr bwMode="auto">
          <a:xfrm flipH="1">
            <a:off x="1763688" y="2564904"/>
            <a:ext cx="5400600" cy="0"/>
          </a:xfrm>
          <a:prstGeom prst="straightConnector1">
            <a:avLst/>
          </a:prstGeom>
          <a:noFill/>
          <a:ln w="28575">
            <a:solidFill>
              <a:srgbClr val="666633"/>
            </a:solidFill>
            <a:prstDash val="sysDot"/>
            <a:round/>
            <a:headEnd type="triangle" w="med" len="med"/>
            <a:tailEnd/>
          </a:ln>
          <a:effectLst/>
        </p:spPr>
      </p:cxnSp>
      <p:sp>
        <p:nvSpPr>
          <p:cNvPr id="27" name="右矢印 26"/>
          <p:cNvSpPr/>
          <p:nvPr/>
        </p:nvSpPr>
        <p:spPr bwMode="auto">
          <a:xfrm>
            <a:off x="179512" y="3284984"/>
            <a:ext cx="360040" cy="50405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Tree>
    <p:extLst>
      <p:ext uri="{BB962C8B-B14F-4D97-AF65-F5344CB8AC3E}">
        <p14:creationId xmlns:p14="http://schemas.microsoft.com/office/powerpoint/2010/main" val="13982028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スライド番号プレースホルダ 5"/>
          <p:cNvSpPr>
            <a:spLocks noGrp="1"/>
          </p:cNvSpPr>
          <p:nvPr>
            <p:ph type="sldNum" sz="quarter" idx="12"/>
          </p:nvPr>
        </p:nvSpPr>
        <p:spPr/>
        <p:txBody>
          <a:bodyPr/>
          <a:lstStyle/>
          <a:p>
            <a:fld id="{0BFE24B1-42BD-44EA-BB69-5524BCE31D72}" type="slidenum">
              <a:rPr lang="en-US" altLang="ja-JP"/>
              <a:pPr/>
              <a:t>51</a:t>
            </a:fld>
            <a:endParaRPr lang="en-US" altLang="ja-JP"/>
          </a:p>
        </p:txBody>
      </p:sp>
      <p:sp>
        <p:nvSpPr>
          <p:cNvPr id="410626" name="Rectangle 2"/>
          <p:cNvSpPr>
            <a:spLocks noGrp="1" noChangeArrowheads="1"/>
          </p:cNvSpPr>
          <p:nvPr>
            <p:ph type="title"/>
          </p:nvPr>
        </p:nvSpPr>
        <p:spPr/>
        <p:txBody>
          <a:bodyPr/>
          <a:lstStyle/>
          <a:p>
            <a:r>
              <a:rPr lang="ja-JP" altLang="en-US" dirty="0"/>
              <a:t>最早開始時刻の計算</a:t>
            </a:r>
            <a:r>
              <a:rPr lang="ja-JP" altLang="en-US" dirty="0" smtClean="0"/>
              <a:t>、</a:t>
            </a:r>
            <a:r>
              <a:rPr lang="ja-JP" altLang="en-US" sz="2400" dirty="0" smtClean="0"/>
              <a:t>最早</a:t>
            </a:r>
            <a:r>
              <a:rPr lang="ja-JP" altLang="en-US" sz="2400" dirty="0" smtClean="0">
                <a:solidFill>
                  <a:srgbClr val="FF0000"/>
                </a:solidFill>
              </a:rPr>
              <a:t>完了</a:t>
            </a:r>
            <a:r>
              <a:rPr lang="ja-JP" altLang="en-US" sz="2400" dirty="0" smtClean="0"/>
              <a:t>時刻の利用</a:t>
            </a:r>
            <a:endParaRPr lang="ja-JP" altLang="en-US" sz="2400" dirty="0"/>
          </a:p>
        </p:txBody>
      </p:sp>
      <p:graphicFrame>
        <p:nvGraphicFramePr>
          <p:cNvPr id="410627" name="Group 3"/>
          <p:cNvGraphicFramePr>
            <a:graphicFrameLocks noGrp="1"/>
          </p:cNvGraphicFramePr>
          <p:nvPr>
            <p:extLst>
              <p:ext uri="{D42A27DB-BD31-4B8C-83A1-F6EECF244321}">
                <p14:modId xmlns:p14="http://schemas.microsoft.com/office/powerpoint/2010/main" val="1939055993"/>
              </p:ext>
            </p:extLst>
          </p:nvPr>
        </p:nvGraphicFramePr>
        <p:xfrm>
          <a:off x="561975" y="1898650"/>
          <a:ext cx="8027988" cy="4249741"/>
        </p:xfrm>
        <a:graphic>
          <a:graphicData uri="http://schemas.openxmlformats.org/drawingml/2006/table">
            <a:tbl>
              <a:tblPr/>
              <a:tblGrid>
                <a:gridCol w="1323975"/>
                <a:gridCol w="1401763"/>
                <a:gridCol w="1404937"/>
                <a:gridCol w="1947863"/>
                <a:gridCol w="1949450"/>
              </a:tblGrid>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作業番号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所要時間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先行作業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CC3300"/>
                          </a:solidFill>
                          <a:effectLst/>
                          <a:latin typeface="HG丸ｺﾞｼｯｸM-PRO" pitchFamily="50" charset="-128"/>
                          <a:ea typeface="HG丸ｺﾞｼｯｸM-PRO" pitchFamily="50" charset="-128"/>
                        </a:rPr>
                        <a:t>最早開始時刻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CC3300"/>
                          </a:solidFill>
                          <a:effectLst/>
                          <a:latin typeface="HG丸ｺﾞｼｯｸM-PRO" pitchFamily="50" charset="-128"/>
                          <a:ea typeface="HG丸ｺﾞｼｯｸM-PRO" pitchFamily="50" charset="-128"/>
                        </a:rPr>
                        <a:t>最早完了時刻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9900">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9053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9900">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bl>
          </a:graphicData>
        </a:graphic>
      </p:graphicFrame>
      <p:cxnSp>
        <p:nvCxnSpPr>
          <p:cNvPr id="410689" name="AutoShape 65"/>
          <p:cNvCxnSpPr>
            <a:cxnSpLocks noChangeShapeType="1"/>
            <a:stCxn id="410693" idx="2"/>
            <a:endCxn id="410697" idx="6"/>
          </p:cNvCxnSpPr>
          <p:nvPr/>
        </p:nvCxnSpPr>
        <p:spPr bwMode="auto">
          <a:xfrm flipH="1" flipV="1">
            <a:off x="1618730" y="3069630"/>
            <a:ext cx="2017166" cy="1368152"/>
          </a:xfrm>
          <a:prstGeom prst="straightConnector1">
            <a:avLst/>
          </a:prstGeom>
          <a:noFill/>
          <a:ln w="28575">
            <a:solidFill>
              <a:srgbClr val="666633"/>
            </a:solidFill>
            <a:prstDash val="sysDot"/>
            <a:round/>
            <a:headEnd/>
            <a:tailEnd type="triangle" w="med" len="med"/>
          </a:ln>
          <a:effectLst/>
        </p:spPr>
      </p:cxnSp>
      <p:cxnSp>
        <p:nvCxnSpPr>
          <p:cNvPr id="410690" name="AutoShape 66"/>
          <p:cNvCxnSpPr>
            <a:cxnSpLocks noChangeShapeType="1"/>
            <a:stCxn id="410696" idx="6"/>
            <a:endCxn id="410695" idx="3"/>
          </p:cNvCxnSpPr>
          <p:nvPr/>
        </p:nvCxnSpPr>
        <p:spPr bwMode="auto">
          <a:xfrm flipV="1">
            <a:off x="6011217" y="3222856"/>
            <a:ext cx="1330394" cy="1214926"/>
          </a:xfrm>
          <a:prstGeom prst="straightConnector1">
            <a:avLst/>
          </a:prstGeom>
          <a:noFill/>
          <a:ln w="28575">
            <a:solidFill>
              <a:srgbClr val="666633"/>
            </a:solidFill>
            <a:prstDash val="sysDot"/>
            <a:round/>
            <a:headEnd type="triangle" w="med" len="med"/>
            <a:tailEnd/>
          </a:ln>
          <a:effectLst/>
        </p:spPr>
      </p:cxnSp>
      <p:sp>
        <p:nvSpPr>
          <p:cNvPr id="410693" name="Oval 69"/>
          <p:cNvSpPr>
            <a:spLocks noChangeArrowheads="1"/>
          </p:cNvSpPr>
          <p:nvPr/>
        </p:nvSpPr>
        <p:spPr bwMode="auto">
          <a:xfrm>
            <a:off x="3635896" y="4221088"/>
            <a:ext cx="719137" cy="433387"/>
          </a:xfrm>
          <a:prstGeom prst="ellipse">
            <a:avLst/>
          </a:prstGeom>
          <a:noFill/>
          <a:ln w="9525">
            <a:solidFill>
              <a:srgbClr val="0099FF"/>
            </a:solidFill>
            <a:round/>
            <a:headEnd/>
            <a:tailEnd/>
          </a:ln>
          <a:effectLst/>
        </p:spPr>
        <p:txBody>
          <a:bodyPr wrap="none" anchor="ctr"/>
          <a:lstStyle/>
          <a:p>
            <a:endParaRPr lang="ja-JP" altLang="en-US"/>
          </a:p>
        </p:txBody>
      </p:sp>
      <p:sp>
        <p:nvSpPr>
          <p:cNvPr id="410695" name="Oval 71"/>
          <p:cNvSpPr>
            <a:spLocks noChangeArrowheads="1"/>
          </p:cNvSpPr>
          <p:nvPr/>
        </p:nvSpPr>
        <p:spPr bwMode="auto">
          <a:xfrm>
            <a:off x="7236296" y="2852936"/>
            <a:ext cx="719137" cy="433388"/>
          </a:xfrm>
          <a:prstGeom prst="ellipse">
            <a:avLst/>
          </a:prstGeom>
          <a:noFill/>
          <a:ln w="9525">
            <a:solidFill>
              <a:srgbClr val="0099FF"/>
            </a:solidFill>
            <a:round/>
            <a:headEnd/>
            <a:tailEnd/>
          </a:ln>
          <a:effectLst/>
        </p:spPr>
        <p:txBody>
          <a:bodyPr wrap="none" anchor="ctr"/>
          <a:lstStyle/>
          <a:p>
            <a:endParaRPr lang="ja-JP" altLang="en-US"/>
          </a:p>
        </p:txBody>
      </p:sp>
      <p:sp>
        <p:nvSpPr>
          <p:cNvPr id="410696" name="Oval 72"/>
          <p:cNvSpPr>
            <a:spLocks noChangeArrowheads="1"/>
          </p:cNvSpPr>
          <p:nvPr/>
        </p:nvSpPr>
        <p:spPr bwMode="auto">
          <a:xfrm>
            <a:off x="5292080" y="4221088"/>
            <a:ext cx="719137" cy="433387"/>
          </a:xfrm>
          <a:prstGeom prst="ellipse">
            <a:avLst/>
          </a:prstGeom>
          <a:noFill/>
          <a:ln w="9525">
            <a:solidFill>
              <a:srgbClr val="0099FF"/>
            </a:solidFill>
            <a:round/>
            <a:headEnd/>
            <a:tailEnd/>
          </a:ln>
          <a:effectLst/>
        </p:spPr>
        <p:txBody>
          <a:bodyPr wrap="none" anchor="ctr"/>
          <a:lstStyle/>
          <a:p>
            <a:endParaRPr lang="ja-JP" altLang="en-US"/>
          </a:p>
        </p:txBody>
      </p:sp>
      <p:sp>
        <p:nvSpPr>
          <p:cNvPr id="410697" name="Oval 73"/>
          <p:cNvSpPr>
            <a:spLocks noChangeArrowheads="1"/>
          </p:cNvSpPr>
          <p:nvPr/>
        </p:nvSpPr>
        <p:spPr bwMode="auto">
          <a:xfrm>
            <a:off x="899592" y="2852936"/>
            <a:ext cx="719138" cy="433388"/>
          </a:xfrm>
          <a:prstGeom prst="ellipse">
            <a:avLst/>
          </a:prstGeom>
          <a:noFill/>
          <a:ln w="9525">
            <a:solidFill>
              <a:srgbClr val="0099FF"/>
            </a:solidFill>
            <a:round/>
            <a:headEnd/>
            <a:tailEnd/>
          </a:ln>
          <a:effectLst/>
        </p:spPr>
        <p:txBody>
          <a:bodyPr wrap="none" anchor="ctr"/>
          <a:lstStyle/>
          <a:p>
            <a:endParaRPr lang="ja-JP" altLang="en-US"/>
          </a:p>
        </p:txBody>
      </p:sp>
      <p:cxnSp>
        <p:nvCxnSpPr>
          <p:cNvPr id="19" name="AutoShape 66"/>
          <p:cNvCxnSpPr>
            <a:cxnSpLocks noChangeShapeType="1"/>
          </p:cNvCxnSpPr>
          <p:nvPr/>
        </p:nvCxnSpPr>
        <p:spPr bwMode="auto">
          <a:xfrm flipH="1" flipV="1">
            <a:off x="6228184" y="4437112"/>
            <a:ext cx="936106" cy="2"/>
          </a:xfrm>
          <a:prstGeom prst="straightConnector1">
            <a:avLst/>
          </a:prstGeom>
          <a:noFill/>
          <a:ln w="28575">
            <a:solidFill>
              <a:srgbClr val="666633"/>
            </a:solidFill>
            <a:prstDash val="sysDot"/>
            <a:round/>
            <a:headEnd type="triangle" w="med" len="med"/>
            <a:tailEnd/>
          </a:ln>
          <a:effectLst/>
        </p:spPr>
      </p:cxnSp>
      <p:cxnSp>
        <p:nvCxnSpPr>
          <p:cNvPr id="25" name="AutoShape 66"/>
          <p:cNvCxnSpPr>
            <a:cxnSpLocks noChangeShapeType="1"/>
          </p:cNvCxnSpPr>
          <p:nvPr/>
        </p:nvCxnSpPr>
        <p:spPr bwMode="auto">
          <a:xfrm flipH="1">
            <a:off x="1763688" y="2996952"/>
            <a:ext cx="5400600" cy="0"/>
          </a:xfrm>
          <a:prstGeom prst="straightConnector1">
            <a:avLst/>
          </a:prstGeom>
          <a:noFill/>
          <a:ln w="28575">
            <a:solidFill>
              <a:srgbClr val="666633"/>
            </a:solidFill>
            <a:prstDash val="sysDot"/>
            <a:round/>
            <a:headEnd type="triangle" w="med" len="med"/>
            <a:tailEnd/>
          </a:ln>
          <a:effectLst/>
        </p:spPr>
      </p:cxnSp>
      <p:sp>
        <p:nvSpPr>
          <p:cNvPr id="21" name="右矢印 20"/>
          <p:cNvSpPr/>
          <p:nvPr/>
        </p:nvSpPr>
        <p:spPr bwMode="auto">
          <a:xfrm>
            <a:off x="179512" y="4221088"/>
            <a:ext cx="360040" cy="50405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Tree>
    <p:extLst>
      <p:ext uri="{BB962C8B-B14F-4D97-AF65-F5344CB8AC3E}">
        <p14:creationId xmlns:p14="http://schemas.microsoft.com/office/powerpoint/2010/main" val="8551217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スライド番号プレースホルダ 5"/>
          <p:cNvSpPr>
            <a:spLocks noGrp="1"/>
          </p:cNvSpPr>
          <p:nvPr>
            <p:ph type="sldNum" sz="quarter" idx="12"/>
          </p:nvPr>
        </p:nvSpPr>
        <p:spPr/>
        <p:txBody>
          <a:bodyPr/>
          <a:lstStyle/>
          <a:p>
            <a:fld id="{0BFE24B1-42BD-44EA-BB69-5524BCE31D72}" type="slidenum">
              <a:rPr lang="en-US" altLang="ja-JP"/>
              <a:pPr/>
              <a:t>52</a:t>
            </a:fld>
            <a:endParaRPr lang="en-US" altLang="ja-JP"/>
          </a:p>
        </p:txBody>
      </p:sp>
      <p:sp>
        <p:nvSpPr>
          <p:cNvPr id="410626" name="Rectangle 2"/>
          <p:cNvSpPr>
            <a:spLocks noGrp="1" noChangeArrowheads="1"/>
          </p:cNvSpPr>
          <p:nvPr>
            <p:ph type="title"/>
          </p:nvPr>
        </p:nvSpPr>
        <p:spPr/>
        <p:txBody>
          <a:bodyPr/>
          <a:lstStyle/>
          <a:p>
            <a:r>
              <a:rPr lang="ja-JP" altLang="en-US" dirty="0"/>
              <a:t>最早開始時刻の計算</a:t>
            </a:r>
            <a:r>
              <a:rPr lang="ja-JP" altLang="en-US" dirty="0" smtClean="0"/>
              <a:t>、</a:t>
            </a:r>
            <a:r>
              <a:rPr lang="ja-JP" altLang="en-US" sz="2400" dirty="0" smtClean="0"/>
              <a:t>最早</a:t>
            </a:r>
            <a:r>
              <a:rPr lang="ja-JP" altLang="en-US" sz="2400" dirty="0" smtClean="0">
                <a:solidFill>
                  <a:srgbClr val="FF0000"/>
                </a:solidFill>
              </a:rPr>
              <a:t>完了</a:t>
            </a:r>
            <a:r>
              <a:rPr lang="ja-JP" altLang="en-US" sz="2400" dirty="0" smtClean="0"/>
              <a:t>時刻の利用</a:t>
            </a:r>
            <a:endParaRPr lang="ja-JP" altLang="en-US" sz="2400" dirty="0"/>
          </a:p>
        </p:txBody>
      </p:sp>
      <p:graphicFrame>
        <p:nvGraphicFramePr>
          <p:cNvPr id="410627" name="Group 3"/>
          <p:cNvGraphicFramePr>
            <a:graphicFrameLocks noGrp="1"/>
          </p:cNvGraphicFramePr>
          <p:nvPr>
            <p:extLst>
              <p:ext uri="{D42A27DB-BD31-4B8C-83A1-F6EECF244321}">
                <p14:modId xmlns:p14="http://schemas.microsoft.com/office/powerpoint/2010/main" val="2200407875"/>
              </p:ext>
            </p:extLst>
          </p:nvPr>
        </p:nvGraphicFramePr>
        <p:xfrm>
          <a:off x="561975" y="1898650"/>
          <a:ext cx="8027988" cy="4249741"/>
        </p:xfrm>
        <a:graphic>
          <a:graphicData uri="http://schemas.openxmlformats.org/drawingml/2006/table">
            <a:tbl>
              <a:tblPr/>
              <a:tblGrid>
                <a:gridCol w="1323975"/>
                <a:gridCol w="1401763"/>
                <a:gridCol w="1404937"/>
                <a:gridCol w="1947863"/>
                <a:gridCol w="1949450"/>
              </a:tblGrid>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作業番号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所要時間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先行作業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CC3300"/>
                          </a:solidFill>
                          <a:effectLst/>
                          <a:latin typeface="HG丸ｺﾞｼｯｸM-PRO" pitchFamily="50" charset="-128"/>
                          <a:ea typeface="HG丸ｺﾞｼｯｸM-PRO" pitchFamily="50" charset="-128"/>
                        </a:rPr>
                        <a:t>最早開始時刻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CC3300"/>
                          </a:solidFill>
                          <a:effectLst/>
                          <a:latin typeface="HG丸ｺﾞｼｯｸM-PRO" pitchFamily="50" charset="-128"/>
                          <a:ea typeface="HG丸ｺﾞｼｯｸM-PRO" pitchFamily="50" charset="-128"/>
                        </a:rPr>
                        <a:t>最早完了時刻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9900">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9053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9900">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bl>
          </a:graphicData>
        </a:graphic>
      </p:graphicFrame>
      <p:cxnSp>
        <p:nvCxnSpPr>
          <p:cNvPr id="410689" name="AutoShape 65"/>
          <p:cNvCxnSpPr>
            <a:cxnSpLocks noChangeShapeType="1"/>
            <a:stCxn id="410693" idx="2"/>
            <a:endCxn id="410697" idx="6"/>
          </p:cNvCxnSpPr>
          <p:nvPr/>
        </p:nvCxnSpPr>
        <p:spPr bwMode="auto">
          <a:xfrm flipH="1" flipV="1">
            <a:off x="1546722" y="3501678"/>
            <a:ext cx="2089174" cy="1944216"/>
          </a:xfrm>
          <a:prstGeom prst="straightConnector1">
            <a:avLst/>
          </a:prstGeom>
          <a:noFill/>
          <a:ln w="28575">
            <a:solidFill>
              <a:srgbClr val="666633"/>
            </a:solidFill>
            <a:prstDash val="sysDot"/>
            <a:round/>
            <a:headEnd/>
            <a:tailEnd type="triangle" w="med" len="med"/>
          </a:ln>
          <a:effectLst/>
        </p:spPr>
      </p:cxnSp>
      <p:cxnSp>
        <p:nvCxnSpPr>
          <p:cNvPr id="410690" name="AutoShape 66"/>
          <p:cNvCxnSpPr>
            <a:cxnSpLocks noChangeShapeType="1"/>
            <a:stCxn id="410696" idx="6"/>
            <a:endCxn id="410695" idx="3"/>
          </p:cNvCxnSpPr>
          <p:nvPr/>
        </p:nvCxnSpPr>
        <p:spPr bwMode="auto">
          <a:xfrm flipV="1">
            <a:off x="6011217" y="3654904"/>
            <a:ext cx="1402402" cy="1790990"/>
          </a:xfrm>
          <a:prstGeom prst="straightConnector1">
            <a:avLst/>
          </a:prstGeom>
          <a:noFill/>
          <a:ln w="28575">
            <a:solidFill>
              <a:srgbClr val="666633"/>
            </a:solidFill>
            <a:prstDash val="sysDot"/>
            <a:round/>
            <a:headEnd type="triangle" w="med" len="med"/>
            <a:tailEnd/>
          </a:ln>
          <a:effectLst/>
        </p:spPr>
      </p:cxnSp>
      <p:sp>
        <p:nvSpPr>
          <p:cNvPr id="410693" name="Oval 69"/>
          <p:cNvSpPr>
            <a:spLocks noChangeArrowheads="1"/>
          </p:cNvSpPr>
          <p:nvPr/>
        </p:nvSpPr>
        <p:spPr bwMode="auto">
          <a:xfrm>
            <a:off x="3635896" y="5229200"/>
            <a:ext cx="719137" cy="433387"/>
          </a:xfrm>
          <a:prstGeom prst="ellipse">
            <a:avLst/>
          </a:prstGeom>
          <a:noFill/>
          <a:ln w="9525">
            <a:solidFill>
              <a:srgbClr val="0099FF"/>
            </a:solidFill>
            <a:round/>
            <a:headEnd/>
            <a:tailEnd/>
          </a:ln>
          <a:effectLst/>
        </p:spPr>
        <p:txBody>
          <a:bodyPr wrap="none" anchor="ctr"/>
          <a:lstStyle/>
          <a:p>
            <a:endParaRPr lang="ja-JP" altLang="en-US"/>
          </a:p>
        </p:txBody>
      </p:sp>
      <p:sp>
        <p:nvSpPr>
          <p:cNvPr id="410695" name="Oval 71"/>
          <p:cNvSpPr>
            <a:spLocks noChangeArrowheads="1"/>
          </p:cNvSpPr>
          <p:nvPr/>
        </p:nvSpPr>
        <p:spPr bwMode="auto">
          <a:xfrm>
            <a:off x="7308304" y="3284984"/>
            <a:ext cx="719137" cy="433388"/>
          </a:xfrm>
          <a:prstGeom prst="ellipse">
            <a:avLst/>
          </a:prstGeom>
          <a:noFill/>
          <a:ln w="9525">
            <a:solidFill>
              <a:srgbClr val="0099FF"/>
            </a:solidFill>
            <a:round/>
            <a:headEnd/>
            <a:tailEnd/>
          </a:ln>
          <a:effectLst/>
        </p:spPr>
        <p:txBody>
          <a:bodyPr wrap="none" anchor="ctr"/>
          <a:lstStyle/>
          <a:p>
            <a:endParaRPr lang="ja-JP" altLang="en-US"/>
          </a:p>
        </p:txBody>
      </p:sp>
      <p:sp>
        <p:nvSpPr>
          <p:cNvPr id="410696" name="Oval 72"/>
          <p:cNvSpPr>
            <a:spLocks noChangeArrowheads="1"/>
          </p:cNvSpPr>
          <p:nvPr/>
        </p:nvSpPr>
        <p:spPr bwMode="auto">
          <a:xfrm>
            <a:off x="5292080" y="5229200"/>
            <a:ext cx="719137" cy="433387"/>
          </a:xfrm>
          <a:prstGeom prst="ellipse">
            <a:avLst/>
          </a:prstGeom>
          <a:noFill/>
          <a:ln w="9525">
            <a:solidFill>
              <a:srgbClr val="0099FF"/>
            </a:solidFill>
            <a:round/>
            <a:headEnd/>
            <a:tailEnd/>
          </a:ln>
          <a:effectLst/>
        </p:spPr>
        <p:txBody>
          <a:bodyPr wrap="none" anchor="ctr"/>
          <a:lstStyle/>
          <a:p>
            <a:endParaRPr lang="ja-JP" altLang="en-US"/>
          </a:p>
        </p:txBody>
      </p:sp>
      <p:sp>
        <p:nvSpPr>
          <p:cNvPr id="410697" name="Oval 73"/>
          <p:cNvSpPr>
            <a:spLocks noChangeArrowheads="1"/>
          </p:cNvSpPr>
          <p:nvPr/>
        </p:nvSpPr>
        <p:spPr bwMode="auto">
          <a:xfrm>
            <a:off x="827584" y="3284984"/>
            <a:ext cx="719138" cy="433388"/>
          </a:xfrm>
          <a:prstGeom prst="ellipse">
            <a:avLst/>
          </a:prstGeom>
          <a:noFill/>
          <a:ln w="9525">
            <a:solidFill>
              <a:srgbClr val="0099FF"/>
            </a:solidFill>
            <a:round/>
            <a:headEnd/>
            <a:tailEnd/>
          </a:ln>
          <a:effectLst/>
        </p:spPr>
        <p:txBody>
          <a:bodyPr wrap="none" anchor="ctr"/>
          <a:lstStyle/>
          <a:p>
            <a:endParaRPr lang="ja-JP" altLang="en-US"/>
          </a:p>
        </p:txBody>
      </p:sp>
      <p:cxnSp>
        <p:nvCxnSpPr>
          <p:cNvPr id="19" name="AutoShape 66"/>
          <p:cNvCxnSpPr>
            <a:cxnSpLocks noChangeShapeType="1"/>
          </p:cNvCxnSpPr>
          <p:nvPr/>
        </p:nvCxnSpPr>
        <p:spPr bwMode="auto">
          <a:xfrm flipH="1" flipV="1">
            <a:off x="6300192" y="5445224"/>
            <a:ext cx="936106" cy="2"/>
          </a:xfrm>
          <a:prstGeom prst="straightConnector1">
            <a:avLst/>
          </a:prstGeom>
          <a:noFill/>
          <a:ln w="28575">
            <a:solidFill>
              <a:srgbClr val="666633"/>
            </a:solidFill>
            <a:prstDash val="sysDot"/>
            <a:round/>
            <a:headEnd type="triangle" w="med" len="med"/>
            <a:tailEnd/>
          </a:ln>
          <a:effectLst/>
        </p:spPr>
      </p:cxnSp>
      <p:cxnSp>
        <p:nvCxnSpPr>
          <p:cNvPr id="25" name="AutoShape 66"/>
          <p:cNvCxnSpPr>
            <a:cxnSpLocks noChangeShapeType="1"/>
          </p:cNvCxnSpPr>
          <p:nvPr/>
        </p:nvCxnSpPr>
        <p:spPr bwMode="auto">
          <a:xfrm flipH="1">
            <a:off x="1763688" y="3501008"/>
            <a:ext cx="5400600" cy="0"/>
          </a:xfrm>
          <a:prstGeom prst="straightConnector1">
            <a:avLst/>
          </a:prstGeom>
          <a:noFill/>
          <a:ln w="28575">
            <a:solidFill>
              <a:srgbClr val="666633"/>
            </a:solidFill>
            <a:prstDash val="sysDot"/>
            <a:round/>
            <a:headEnd type="triangle" w="med" len="med"/>
            <a:tailEnd/>
          </a:ln>
          <a:effectLst/>
        </p:spPr>
      </p:cxnSp>
      <p:sp>
        <p:nvSpPr>
          <p:cNvPr id="20" name="右矢印 19"/>
          <p:cNvSpPr/>
          <p:nvPr/>
        </p:nvSpPr>
        <p:spPr bwMode="auto">
          <a:xfrm>
            <a:off x="179512" y="5157192"/>
            <a:ext cx="360040" cy="50405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Tree>
    <p:extLst>
      <p:ext uri="{BB962C8B-B14F-4D97-AF65-F5344CB8AC3E}">
        <p14:creationId xmlns:p14="http://schemas.microsoft.com/office/powerpoint/2010/main" val="23394250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スライド番号プレースホルダ 5"/>
          <p:cNvSpPr>
            <a:spLocks noGrp="1"/>
          </p:cNvSpPr>
          <p:nvPr>
            <p:ph type="sldNum" sz="quarter" idx="12"/>
          </p:nvPr>
        </p:nvSpPr>
        <p:spPr/>
        <p:txBody>
          <a:bodyPr/>
          <a:lstStyle/>
          <a:p>
            <a:fld id="{6EB8EBEC-636C-4D0D-91B1-1A59512295A7}" type="slidenum">
              <a:rPr lang="en-US" altLang="ja-JP"/>
              <a:pPr/>
              <a:t>53</a:t>
            </a:fld>
            <a:endParaRPr lang="en-US" altLang="ja-JP"/>
          </a:p>
        </p:txBody>
      </p:sp>
      <p:sp>
        <p:nvSpPr>
          <p:cNvPr id="416770" name="Rectangle 2"/>
          <p:cNvSpPr>
            <a:spLocks noGrp="1" noChangeArrowheads="1"/>
          </p:cNvSpPr>
          <p:nvPr>
            <p:ph type="title"/>
          </p:nvPr>
        </p:nvSpPr>
        <p:spPr/>
        <p:txBody>
          <a:bodyPr/>
          <a:lstStyle/>
          <a:p>
            <a:r>
              <a:rPr lang="ja-JP" altLang="en-US" dirty="0"/>
              <a:t>最早開始時刻の計算、</a:t>
            </a:r>
            <a:r>
              <a:rPr lang="ja-JP" altLang="en-US" sz="2400" dirty="0"/>
              <a:t>グラフはいらない</a:t>
            </a:r>
          </a:p>
        </p:txBody>
      </p:sp>
      <p:graphicFrame>
        <p:nvGraphicFramePr>
          <p:cNvPr id="416771" name="Group 3"/>
          <p:cNvGraphicFramePr>
            <a:graphicFrameLocks noGrp="1"/>
          </p:cNvGraphicFramePr>
          <p:nvPr/>
        </p:nvGraphicFramePr>
        <p:xfrm>
          <a:off x="561975" y="1898650"/>
          <a:ext cx="8027988" cy="4249741"/>
        </p:xfrm>
        <a:graphic>
          <a:graphicData uri="http://schemas.openxmlformats.org/drawingml/2006/table">
            <a:tbl>
              <a:tblPr/>
              <a:tblGrid>
                <a:gridCol w="1323975"/>
                <a:gridCol w="1401763"/>
                <a:gridCol w="1404937"/>
                <a:gridCol w="1947863"/>
                <a:gridCol w="1949450"/>
              </a:tblGrid>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作業番号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所要時間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先行作業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CC3300"/>
                          </a:solidFill>
                          <a:effectLst/>
                          <a:latin typeface="HG丸ｺﾞｼｯｸM-PRO" pitchFamily="50" charset="-128"/>
                          <a:ea typeface="HG丸ｺﾞｼｯｸM-PRO" pitchFamily="50" charset="-128"/>
                        </a:rPr>
                        <a:t>最早開始時刻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CC3300"/>
                          </a:solidFill>
                          <a:effectLst/>
                          <a:latin typeface="HG丸ｺﾞｼｯｸM-PRO" pitchFamily="50" charset="-128"/>
                          <a:ea typeface="HG丸ｺﾞｼｯｸM-PRO" pitchFamily="50" charset="-128"/>
                        </a:rPr>
                        <a:t>最早完了時刻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9900">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9053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469900">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FF0000"/>
                          </a:solidFill>
                          <a:effectLst/>
                          <a:latin typeface="HG丸ｺﾞｼｯｸM-PRO" pitchFamily="50" charset="-128"/>
                          <a:ea typeface="HG丸ｺﾞｼｯｸM-PRO" pitchFamily="50" charset="-128"/>
                        </a:rPr>
                        <a:t>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FF0000"/>
                          </a:solidFill>
                          <a:effectLst/>
                          <a:latin typeface="HG丸ｺﾞｼｯｸM-PRO" pitchFamily="50" charset="-128"/>
                          <a:ea typeface="HG丸ｺﾞｼｯｸM-PRO" pitchFamily="50"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smtClean="0">
                          <a:ln>
                            <a:noFill/>
                          </a:ln>
                          <a:solidFill>
                            <a:srgbClr val="0000CC"/>
                          </a:solidFill>
                          <a:effectLst/>
                          <a:latin typeface="HG丸ｺﾞｼｯｸM-PRO" pitchFamily="50" charset="-128"/>
                          <a:ea typeface="HG丸ｺﾞｼｯｸM-PRO" pitchFamily="50" charset="-128"/>
                        </a:rPr>
                        <a:t>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bl>
          </a:graphicData>
        </a:graphic>
      </p:graphicFrame>
      <p:sp>
        <p:nvSpPr>
          <p:cNvPr id="416838" name="Oval 70"/>
          <p:cNvSpPr>
            <a:spLocks noChangeArrowheads="1"/>
          </p:cNvSpPr>
          <p:nvPr/>
        </p:nvSpPr>
        <p:spPr bwMode="auto">
          <a:xfrm>
            <a:off x="7246938" y="3794125"/>
            <a:ext cx="719137" cy="433388"/>
          </a:xfrm>
          <a:prstGeom prst="ellipse">
            <a:avLst/>
          </a:prstGeom>
          <a:noFill/>
          <a:ln w="28575">
            <a:solidFill>
              <a:srgbClr val="0099FF"/>
            </a:solidFill>
            <a:round/>
            <a:headEnd/>
            <a:tailEnd/>
          </a:ln>
          <a:effectLst/>
        </p:spPr>
        <p:txBody>
          <a:bodyPr wrap="none" anchor="ctr"/>
          <a:lstStyle/>
          <a:p>
            <a:endParaRPr lang="ja-JP" altLang="en-US"/>
          </a:p>
        </p:txBody>
      </p:sp>
      <p:sp>
        <p:nvSpPr>
          <p:cNvPr id="416844" name="Oval 76"/>
          <p:cNvSpPr>
            <a:spLocks noChangeArrowheads="1"/>
          </p:cNvSpPr>
          <p:nvPr/>
        </p:nvSpPr>
        <p:spPr bwMode="auto">
          <a:xfrm>
            <a:off x="7269163" y="4268788"/>
            <a:ext cx="719137" cy="433387"/>
          </a:xfrm>
          <a:prstGeom prst="ellipse">
            <a:avLst/>
          </a:prstGeom>
          <a:noFill/>
          <a:ln w="28575">
            <a:solidFill>
              <a:srgbClr val="0099FF"/>
            </a:solidFill>
            <a:round/>
            <a:headEnd/>
            <a:tailEnd/>
          </a:ln>
          <a:effectLst/>
        </p:spPr>
        <p:txBody>
          <a:bodyPr wrap="none" anchor="ctr"/>
          <a:lstStyle/>
          <a:p>
            <a:endParaRPr lang="ja-JP" altLang="en-US"/>
          </a:p>
        </p:txBody>
      </p:sp>
      <p:sp>
        <p:nvSpPr>
          <p:cNvPr id="416845" name="Oval 77"/>
          <p:cNvSpPr>
            <a:spLocks noChangeArrowheads="1"/>
          </p:cNvSpPr>
          <p:nvPr/>
        </p:nvSpPr>
        <p:spPr bwMode="auto">
          <a:xfrm>
            <a:off x="846138" y="3783013"/>
            <a:ext cx="719137" cy="433387"/>
          </a:xfrm>
          <a:prstGeom prst="ellipse">
            <a:avLst/>
          </a:prstGeom>
          <a:noFill/>
          <a:ln w="28575">
            <a:solidFill>
              <a:srgbClr val="0099FF"/>
            </a:solidFill>
            <a:round/>
            <a:headEnd/>
            <a:tailEnd/>
          </a:ln>
          <a:effectLst/>
        </p:spPr>
        <p:txBody>
          <a:bodyPr wrap="none" anchor="ctr"/>
          <a:lstStyle/>
          <a:p>
            <a:endParaRPr lang="ja-JP" altLang="en-US"/>
          </a:p>
        </p:txBody>
      </p:sp>
      <p:sp>
        <p:nvSpPr>
          <p:cNvPr id="416846" name="Oval 78"/>
          <p:cNvSpPr>
            <a:spLocks noChangeArrowheads="1"/>
          </p:cNvSpPr>
          <p:nvPr/>
        </p:nvSpPr>
        <p:spPr bwMode="auto">
          <a:xfrm>
            <a:off x="835025" y="4268788"/>
            <a:ext cx="719138" cy="433387"/>
          </a:xfrm>
          <a:prstGeom prst="ellipse">
            <a:avLst/>
          </a:prstGeom>
          <a:noFill/>
          <a:ln w="28575">
            <a:solidFill>
              <a:srgbClr val="0099FF"/>
            </a:solidFill>
            <a:round/>
            <a:headEnd/>
            <a:tailEnd/>
          </a:ln>
          <a:effectLst/>
        </p:spPr>
        <p:txBody>
          <a:bodyPr wrap="none" anchor="ctr"/>
          <a:lstStyle/>
          <a:p>
            <a:endParaRPr lang="ja-JP" altLang="en-US"/>
          </a:p>
        </p:txBody>
      </p:sp>
      <p:cxnSp>
        <p:nvCxnSpPr>
          <p:cNvPr id="416847" name="AutoShape 79"/>
          <p:cNvCxnSpPr>
            <a:cxnSpLocks noChangeShapeType="1"/>
            <a:stCxn id="416848" idx="2"/>
            <a:endCxn id="416845" idx="6"/>
          </p:cNvCxnSpPr>
          <p:nvPr/>
        </p:nvCxnSpPr>
        <p:spPr bwMode="auto">
          <a:xfrm flipH="1" flipV="1">
            <a:off x="1579563" y="4000500"/>
            <a:ext cx="2028825" cy="1917700"/>
          </a:xfrm>
          <a:prstGeom prst="straightConnector1">
            <a:avLst/>
          </a:prstGeom>
          <a:noFill/>
          <a:ln w="28575">
            <a:solidFill>
              <a:srgbClr val="666633"/>
            </a:solidFill>
            <a:prstDash val="sysDot"/>
            <a:round/>
            <a:headEnd/>
            <a:tailEnd type="triangle" w="med" len="med"/>
          </a:ln>
          <a:effectLst/>
        </p:spPr>
      </p:cxnSp>
      <p:sp>
        <p:nvSpPr>
          <p:cNvPr id="416848" name="Oval 80"/>
          <p:cNvSpPr>
            <a:spLocks noChangeArrowheads="1"/>
          </p:cNvSpPr>
          <p:nvPr/>
        </p:nvSpPr>
        <p:spPr bwMode="auto">
          <a:xfrm>
            <a:off x="3622675" y="5700713"/>
            <a:ext cx="719138" cy="433387"/>
          </a:xfrm>
          <a:prstGeom prst="ellipse">
            <a:avLst/>
          </a:prstGeom>
          <a:noFill/>
          <a:ln w="28575">
            <a:solidFill>
              <a:srgbClr val="0099FF"/>
            </a:solidFill>
            <a:round/>
            <a:headEnd/>
            <a:tailEnd/>
          </a:ln>
          <a:effectLst/>
        </p:spPr>
        <p:txBody>
          <a:bodyPr wrap="none" anchor="ctr"/>
          <a:lstStyle/>
          <a:p>
            <a:endParaRPr lang="ja-JP" altLang="en-US"/>
          </a:p>
        </p:txBody>
      </p:sp>
      <p:sp>
        <p:nvSpPr>
          <p:cNvPr id="416849" name="Oval 81"/>
          <p:cNvSpPr>
            <a:spLocks noChangeArrowheads="1"/>
          </p:cNvSpPr>
          <p:nvPr/>
        </p:nvSpPr>
        <p:spPr bwMode="auto">
          <a:xfrm>
            <a:off x="5308600" y="5689600"/>
            <a:ext cx="719138" cy="433388"/>
          </a:xfrm>
          <a:prstGeom prst="ellipse">
            <a:avLst/>
          </a:prstGeom>
          <a:noFill/>
          <a:ln w="28575">
            <a:solidFill>
              <a:srgbClr val="0099FF"/>
            </a:solidFill>
            <a:round/>
            <a:headEnd/>
            <a:tailEnd/>
          </a:ln>
          <a:effectLst/>
        </p:spPr>
        <p:txBody>
          <a:bodyPr wrap="none" anchor="ctr"/>
          <a:lstStyle/>
          <a:p>
            <a:endParaRPr lang="ja-JP" altLang="en-US"/>
          </a:p>
        </p:txBody>
      </p:sp>
      <p:cxnSp>
        <p:nvCxnSpPr>
          <p:cNvPr id="416850" name="AutoShape 82"/>
          <p:cNvCxnSpPr>
            <a:cxnSpLocks noChangeShapeType="1"/>
            <a:stCxn id="416848" idx="2"/>
            <a:endCxn id="416846" idx="6"/>
          </p:cNvCxnSpPr>
          <p:nvPr/>
        </p:nvCxnSpPr>
        <p:spPr bwMode="auto">
          <a:xfrm flipH="1" flipV="1">
            <a:off x="1568450" y="4486275"/>
            <a:ext cx="2039938" cy="1431925"/>
          </a:xfrm>
          <a:prstGeom prst="straightConnector1">
            <a:avLst/>
          </a:prstGeom>
          <a:noFill/>
          <a:ln w="28575">
            <a:solidFill>
              <a:srgbClr val="666633"/>
            </a:solidFill>
            <a:prstDash val="sysDot"/>
            <a:round/>
            <a:headEnd/>
            <a:tailEnd type="triangle" w="med" len="med"/>
          </a:ln>
          <a:effectLst/>
        </p:spPr>
      </p:cxnSp>
      <p:cxnSp>
        <p:nvCxnSpPr>
          <p:cNvPr id="416851" name="AutoShape 83"/>
          <p:cNvCxnSpPr>
            <a:cxnSpLocks noChangeShapeType="1"/>
            <a:stCxn id="416849" idx="6"/>
            <a:endCxn id="416838" idx="2"/>
          </p:cNvCxnSpPr>
          <p:nvPr/>
        </p:nvCxnSpPr>
        <p:spPr bwMode="auto">
          <a:xfrm flipV="1">
            <a:off x="6042025" y="4011613"/>
            <a:ext cx="1190625" cy="1895475"/>
          </a:xfrm>
          <a:prstGeom prst="straightConnector1">
            <a:avLst/>
          </a:prstGeom>
          <a:noFill/>
          <a:ln w="28575">
            <a:solidFill>
              <a:srgbClr val="666633"/>
            </a:solidFill>
            <a:prstDash val="sysDot"/>
            <a:round/>
            <a:headEnd type="triangle" w="med" len="med"/>
            <a:tailEnd/>
          </a:ln>
          <a:effectLst/>
        </p:spPr>
      </p:cxnSp>
      <p:cxnSp>
        <p:nvCxnSpPr>
          <p:cNvPr id="416852" name="AutoShape 84"/>
          <p:cNvCxnSpPr>
            <a:cxnSpLocks noChangeShapeType="1"/>
            <a:stCxn id="416849" idx="6"/>
            <a:endCxn id="416844" idx="2"/>
          </p:cNvCxnSpPr>
          <p:nvPr/>
        </p:nvCxnSpPr>
        <p:spPr bwMode="auto">
          <a:xfrm flipV="1">
            <a:off x="6042025" y="4486275"/>
            <a:ext cx="1212850" cy="1420813"/>
          </a:xfrm>
          <a:prstGeom prst="straightConnector1">
            <a:avLst/>
          </a:prstGeom>
          <a:noFill/>
          <a:ln w="28575">
            <a:solidFill>
              <a:srgbClr val="666633"/>
            </a:solidFill>
            <a:prstDash val="sysDot"/>
            <a:round/>
            <a:headEnd type="triangle" w="med" len="med"/>
            <a:tailEnd/>
          </a:ln>
          <a:effectLst/>
        </p:spPr>
      </p:cxnSp>
      <p:cxnSp>
        <p:nvCxnSpPr>
          <p:cNvPr id="416853" name="AutoShape 85"/>
          <p:cNvCxnSpPr>
            <a:cxnSpLocks noChangeShapeType="1"/>
            <a:stCxn id="416845" idx="6"/>
            <a:endCxn id="416838" idx="2"/>
          </p:cNvCxnSpPr>
          <p:nvPr/>
        </p:nvCxnSpPr>
        <p:spPr bwMode="auto">
          <a:xfrm>
            <a:off x="1579563" y="4000500"/>
            <a:ext cx="5653087" cy="11113"/>
          </a:xfrm>
          <a:prstGeom prst="straightConnector1">
            <a:avLst/>
          </a:prstGeom>
          <a:noFill/>
          <a:ln w="28575">
            <a:solidFill>
              <a:srgbClr val="666633"/>
            </a:solidFill>
            <a:prstDash val="sysDot"/>
            <a:round/>
            <a:headEnd/>
            <a:tailEnd type="triangle" w="med" len="med"/>
          </a:ln>
          <a:effectLst/>
        </p:spPr>
      </p:cxnSp>
      <p:sp>
        <p:nvSpPr>
          <p:cNvPr id="17" name="強調線吹き出し 3 16"/>
          <p:cNvSpPr/>
          <p:nvPr/>
        </p:nvSpPr>
        <p:spPr bwMode="auto">
          <a:xfrm>
            <a:off x="2195736" y="2420888"/>
            <a:ext cx="2071702" cy="1285884"/>
          </a:xfrm>
          <a:prstGeom prst="accentCallout3">
            <a:avLst>
              <a:gd name="adj1" fmla="val 24408"/>
              <a:gd name="adj2" fmla="val 99854"/>
              <a:gd name="adj3" fmla="val 23947"/>
              <a:gd name="adj4" fmla="val 112430"/>
              <a:gd name="adj5" fmla="val 25452"/>
              <a:gd name="adj6" fmla="val 112308"/>
              <a:gd name="adj7" fmla="val 261064"/>
              <a:gd name="adj8" fmla="val 160784"/>
            </a:avLst>
          </a:prstGeom>
          <a:solidFill>
            <a:schemeClr val="accent1"/>
          </a:solid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r>
              <a:rPr lang="ja-JP" altLang="en-US" sz="1800" b="1" dirty="0" smtClean="0">
                <a:solidFill>
                  <a:srgbClr val="0000CC"/>
                </a:solidFill>
                <a:latin typeface="+mn-ea"/>
                <a:ea typeface="+mn-ea"/>
              </a:rPr>
              <a:t>先行作業の</a:t>
            </a:r>
            <a:endParaRPr lang="en-US" altLang="ja-JP" sz="1800" b="1" dirty="0" smtClean="0">
              <a:solidFill>
                <a:srgbClr val="0000CC"/>
              </a:solidFill>
              <a:latin typeface="+mn-ea"/>
              <a:ea typeface="+mn-ea"/>
            </a:endParaRPr>
          </a:p>
          <a:p>
            <a:pPr>
              <a:lnSpc>
                <a:spcPct val="150000"/>
              </a:lnSpc>
            </a:pPr>
            <a:r>
              <a:rPr lang="ja-JP" altLang="en-US" sz="1800" b="1" dirty="0" smtClean="0">
                <a:solidFill>
                  <a:srgbClr val="0000CC"/>
                </a:solidFill>
                <a:latin typeface="+mn-ea"/>
                <a:ea typeface="+mn-ea"/>
              </a:rPr>
              <a:t>最早完了時刻の</a:t>
            </a:r>
            <a:endParaRPr lang="en-US" altLang="ja-JP" sz="1800" b="1" dirty="0" smtClean="0">
              <a:solidFill>
                <a:srgbClr val="0000CC"/>
              </a:solidFill>
              <a:latin typeface="+mn-ea"/>
              <a:ea typeface="+mn-ea"/>
            </a:endParaRPr>
          </a:p>
          <a:p>
            <a:r>
              <a:rPr lang="ja-JP" altLang="en-US" sz="1800" b="1" dirty="0" smtClean="0">
                <a:solidFill>
                  <a:srgbClr val="0000CC"/>
                </a:solidFill>
                <a:latin typeface="+mn-ea"/>
                <a:ea typeface="+mn-ea"/>
              </a:rPr>
              <a:t>最大値</a:t>
            </a:r>
            <a:endParaRPr lang="ja-JP" altLang="en-US" sz="1600" b="1" dirty="0" smtClean="0">
              <a:solidFill>
                <a:srgbClr val="0000CC"/>
              </a:solidFill>
              <a:latin typeface="+mn-ea"/>
              <a:ea typeface="+mn-ea"/>
            </a:endParaRPr>
          </a:p>
        </p:txBody>
      </p:sp>
      <p:sp>
        <p:nvSpPr>
          <p:cNvPr id="18" name="右矢印 17"/>
          <p:cNvSpPr/>
          <p:nvPr/>
        </p:nvSpPr>
        <p:spPr bwMode="auto">
          <a:xfrm>
            <a:off x="179512" y="5661248"/>
            <a:ext cx="360040" cy="50405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cxnSp>
        <p:nvCxnSpPr>
          <p:cNvPr id="19" name="AutoShape 85"/>
          <p:cNvCxnSpPr>
            <a:cxnSpLocks noChangeShapeType="1"/>
          </p:cNvCxnSpPr>
          <p:nvPr/>
        </p:nvCxnSpPr>
        <p:spPr bwMode="auto">
          <a:xfrm>
            <a:off x="1547664" y="4509120"/>
            <a:ext cx="5653087" cy="11113"/>
          </a:xfrm>
          <a:prstGeom prst="straightConnector1">
            <a:avLst/>
          </a:prstGeom>
          <a:noFill/>
          <a:ln w="28575">
            <a:solidFill>
              <a:srgbClr val="666633"/>
            </a:solidFill>
            <a:prstDash val="sysDot"/>
            <a:round/>
            <a:headEnd/>
            <a:tailEnd type="triangle" w="med" len="med"/>
          </a:ln>
          <a:effectLst/>
        </p:spPr>
      </p:cxnSp>
    </p:spTree>
    <p:extLst>
      <p:ext uri="{BB962C8B-B14F-4D97-AF65-F5344CB8AC3E}">
        <p14:creationId xmlns:p14="http://schemas.microsoft.com/office/powerpoint/2010/main" val="16765076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スライド番号プレースホルダ 5"/>
          <p:cNvSpPr>
            <a:spLocks noGrp="1"/>
          </p:cNvSpPr>
          <p:nvPr>
            <p:ph type="sldNum" sz="quarter" idx="12"/>
          </p:nvPr>
        </p:nvSpPr>
        <p:spPr/>
        <p:txBody>
          <a:bodyPr/>
          <a:lstStyle/>
          <a:p>
            <a:fld id="{F0D8971C-453B-4FDD-B081-18CCDE1B75A0}" type="slidenum">
              <a:rPr lang="en-US" altLang="ja-JP"/>
              <a:pPr/>
              <a:t>54</a:t>
            </a:fld>
            <a:endParaRPr lang="en-US" altLang="ja-JP"/>
          </a:p>
        </p:txBody>
      </p:sp>
      <p:sp>
        <p:nvSpPr>
          <p:cNvPr id="388098" name="Rectangle 2"/>
          <p:cNvSpPr>
            <a:spLocks noGrp="1" noChangeArrowheads="1"/>
          </p:cNvSpPr>
          <p:nvPr>
            <p:ph type="title"/>
          </p:nvPr>
        </p:nvSpPr>
        <p:spPr/>
        <p:txBody>
          <a:bodyPr/>
          <a:lstStyle/>
          <a:p>
            <a:r>
              <a:rPr lang="ja-JP" altLang="en-US" dirty="0">
                <a:solidFill>
                  <a:srgbClr val="FF0000"/>
                </a:solidFill>
              </a:rPr>
              <a:t>最遅完了時刻</a:t>
            </a:r>
            <a:r>
              <a:rPr lang="ja-JP" altLang="en-US" dirty="0"/>
              <a:t>の計算</a:t>
            </a:r>
            <a:r>
              <a:rPr lang="ja-JP" altLang="en-US" dirty="0" smtClean="0"/>
              <a:t>、</a:t>
            </a:r>
            <a:r>
              <a:rPr lang="ja-JP" altLang="en-US" sz="2400" dirty="0" smtClean="0"/>
              <a:t>最遅</a:t>
            </a:r>
            <a:r>
              <a:rPr lang="ja-JP" altLang="en-US" sz="2400" dirty="0" smtClean="0">
                <a:solidFill>
                  <a:srgbClr val="FF0000"/>
                </a:solidFill>
              </a:rPr>
              <a:t>開始</a:t>
            </a:r>
            <a:r>
              <a:rPr lang="ja-JP" altLang="en-US" sz="2400" dirty="0" smtClean="0"/>
              <a:t>時刻の利用</a:t>
            </a:r>
            <a:endParaRPr lang="ja-JP" altLang="en-US" sz="2400" dirty="0"/>
          </a:p>
        </p:txBody>
      </p:sp>
      <p:graphicFrame>
        <p:nvGraphicFramePr>
          <p:cNvPr id="388259" name="Group 163"/>
          <p:cNvGraphicFramePr>
            <a:graphicFrameLocks noGrp="1"/>
          </p:cNvGraphicFramePr>
          <p:nvPr>
            <p:extLst>
              <p:ext uri="{D42A27DB-BD31-4B8C-83A1-F6EECF244321}">
                <p14:modId xmlns:p14="http://schemas.microsoft.com/office/powerpoint/2010/main" val="880030136"/>
              </p:ext>
            </p:extLst>
          </p:nvPr>
        </p:nvGraphicFramePr>
        <p:xfrm>
          <a:off x="565150" y="1798638"/>
          <a:ext cx="8027988" cy="4217992"/>
        </p:xfrm>
        <a:graphic>
          <a:graphicData uri="http://schemas.openxmlformats.org/drawingml/2006/table">
            <a:tbl>
              <a:tblPr/>
              <a:tblGrid>
                <a:gridCol w="1260475"/>
                <a:gridCol w="1465263"/>
                <a:gridCol w="1404937"/>
                <a:gridCol w="1947863"/>
                <a:gridCol w="1949450"/>
              </a:tblGrid>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作業番号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所要時間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後続作業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CC3300"/>
                          </a:solidFill>
                          <a:effectLst/>
                          <a:latin typeface="HG丸ｺﾞｼｯｸM-PRO" pitchFamily="50" charset="-128"/>
                          <a:ea typeface="HG丸ｺﾞｼｯｸM-PRO" pitchFamily="50" charset="-128"/>
                        </a:rPr>
                        <a:t>最遅開始時刻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CC3300"/>
                          </a:solidFill>
                          <a:effectLst/>
                          <a:latin typeface="HG丸ｺﾞｼｯｸM-PRO" pitchFamily="50" charset="-128"/>
                          <a:ea typeface="HG丸ｺﾞｼｯｸM-PRO" pitchFamily="50" charset="-128"/>
                        </a:rPr>
                        <a:t>最遅完了時刻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K,M,N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FF3300"/>
                          </a:solidFill>
                          <a:effectLst/>
                          <a:latin typeface="HG丸ｺﾞｼｯｸM-PRO" pitchFamily="50" charset="-128"/>
                          <a:ea typeface="HG丸ｺﾞｼｯｸM-PRO" pitchFamily="50" charset="-128"/>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16 - 2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FF3300"/>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66CCFF"/>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20 - 4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66CCFF"/>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20 –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66CCFF"/>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20 - 4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r>
            </a:tbl>
          </a:graphicData>
        </a:graphic>
      </p:graphicFrame>
      <p:sp>
        <p:nvSpPr>
          <p:cNvPr id="388244" name="Oval 148"/>
          <p:cNvSpPr>
            <a:spLocks noChangeArrowheads="1"/>
          </p:cNvSpPr>
          <p:nvPr/>
        </p:nvSpPr>
        <p:spPr bwMode="auto">
          <a:xfrm>
            <a:off x="835025" y="4616450"/>
            <a:ext cx="804863" cy="433388"/>
          </a:xfrm>
          <a:prstGeom prst="ellipse">
            <a:avLst/>
          </a:prstGeom>
          <a:noFill/>
          <a:ln w="9525">
            <a:solidFill>
              <a:srgbClr val="0099FF"/>
            </a:solidFill>
            <a:round/>
            <a:headEnd/>
            <a:tailEnd/>
          </a:ln>
          <a:effectLst/>
        </p:spPr>
        <p:txBody>
          <a:bodyPr wrap="none" anchor="ctr"/>
          <a:lstStyle/>
          <a:p>
            <a:endParaRPr lang="ja-JP" altLang="en-US"/>
          </a:p>
        </p:txBody>
      </p:sp>
      <p:sp>
        <p:nvSpPr>
          <p:cNvPr id="388251" name="Oval 155"/>
          <p:cNvSpPr>
            <a:spLocks noChangeArrowheads="1"/>
          </p:cNvSpPr>
          <p:nvPr/>
        </p:nvSpPr>
        <p:spPr bwMode="auto">
          <a:xfrm>
            <a:off x="3629025" y="4152900"/>
            <a:ext cx="719138" cy="433388"/>
          </a:xfrm>
          <a:prstGeom prst="ellipse">
            <a:avLst/>
          </a:prstGeom>
          <a:noFill/>
          <a:ln w="9525">
            <a:solidFill>
              <a:srgbClr val="0099FF"/>
            </a:solidFill>
            <a:round/>
            <a:headEnd/>
            <a:tailEnd/>
          </a:ln>
          <a:effectLst/>
        </p:spPr>
        <p:txBody>
          <a:bodyPr wrap="none" anchor="ctr"/>
          <a:lstStyle/>
          <a:p>
            <a:endParaRPr lang="ja-JP" altLang="en-US"/>
          </a:p>
        </p:txBody>
      </p:sp>
      <p:cxnSp>
        <p:nvCxnSpPr>
          <p:cNvPr id="388254" name="AutoShape 158"/>
          <p:cNvCxnSpPr>
            <a:cxnSpLocks noChangeShapeType="1"/>
            <a:stCxn id="388251" idx="2"/>
            <a:endCxn id="388244" idx="6"/>
          </p:cNvCxnSpPr>
          <p:nvPr/>
        </p:nvCxnSpPr>
        <p:spPr bwMode="auto">
          <a:xfrm flipH="1">
            <a:off x="1639888" y="4370388"/>
            <a:ext cx="1989137" cy="463550"/>
          </a:xfrm>
          <a:prstGeom prst="straightConnector1">
            <a:avLst/>
          </a:prstGeom>
          <a:noFill/>
          <a:ln w="28575">
            <a:solidFill>
              <a:srgbClr val="666633"/>
            </a:solidFill>
            <a:prstDash val="dash"/>
            <a:round/>
            <a:headEnd/>
            <a:tailEnd type="triangle" w="med" len="med"/>
          </a:ln>
          <a:effectLst/>
        </p:spPr>
      </p:cxnSp>
      <p:cxnSp>
        <p:nvCxnSpPr>
          <p:cNvPr id="388260" name="AutoShape 164"/>
          <p:cNvCxnSpPr>
            <a:cxnSpLocks noChangeShapeType="1"/>
            <a:stCxn id="388261" idx="6"/>
            <a:endCxn id="388262" idx="2"/>
          </p:cNvCxnSpPr>
          <p:nvPr/>
        </p:nvCxnSpPr>
        <p:spPr bwMode="auto">
          <a:xfrm flipV="1">
            <a:off x="6096000" y="4375150"/>
            <a:ext cx="1176338" cy="466725"/>
          </a:xfrm>
          <a:prstGeom prst="straightConnector1">
            <a:avLst/>
          </a:prstGeom>
          <a:noFill/>
          <a:ln w="28575">
            <a:solidFill>
              <a:srgbClr val="666633"/>
            </a:solidFill>
            <a:prstDash val="dash"/>
            <a:round/>
            <a:headEnd/>
            <a:tailEnd type="triangle" w="med" len="med"/>
          </a:ln>
          <a:effectLst/>
        </p:spPr>
      </p:cxnSp>
      <p:sp>
        <p:nvSpPr>
          <p:cNvPr id="388261" name="Oval 165"/>
          <p:cNvSpPr>
            <a:spLocks noChangeArrowheads="1"/>
          </p:cNvSpPr>
          <p:nvPr/>
        </p:nvSpPr>
        <p:spPr bwMode="auto">
          <a:xfrm>
            <a:off x="5270500" y="4624388"/>
            <a:ext cx="825500" cy="433387"/>
          </a:xfrm>
          <a:prstGeom prst="ellipse">
            <a:avLst/>
          </a:prstGeom>
          <a:noFill/>
          <a:ln w="9525">
            <a:solidFill>
              <a:srgbClr val="0099FF"/>
            </a:solidFill>
            <a:round/>
            <a:headEnd/>
            <a:tailEnd/>
          </a:ln>
          <a:effectLst/>
        </p:spPr>
        <p:txBody>
          <a:bodyPr wrap="none" anchor="ctr"/>
          <a:lstStyle/>
          <a:p>
            <a:endParaRPr lang="ja-JP" altLang="en-US"/>
          </a:p>
        </p:txBody>
      </p:sp>
      <p:sp>
        <p:nvSpPr>
          <p:cNvPr id="388262" name="Oval 166"/>
          <p:cNvSpPr>
            <a:spLocks noChangeArrowheads="1"/>
          </p:cNvSpPr>
          <p:nvPr/>
        </p:nvSpPr>
        <p:spPr bwMode="auto">
          <a:xfrm>
            <a:off x="7272338" y="4157663"/>
            <a:ext cx="719137" cy="433387"/>
          </a:xfrm>
          <a:prstGeom prst="ellipse">
            <a:avLst/>
          </a:prstGeom>
          <a:noFill/>
          <a:ln w="9525">
            <a:solidFill>
              <a:srgbClr val="0099FF"/>
            </a:solidFill>
            <a:round/>
            <a:headEnd/>
            <a:tailEnd/>
          </a:ln>
          <a:effectLst/>
        </p:spPr>
        <p:txBody>
          <a:bodyPr wrap="none" anchor="ctr"/>
          <a:lstStyle/>
          <a:p>
            <a:endParaRPr lang="ja-JP" altLang="en-US"/>
          </a:p>
        </p:txBody>
      </p:sp>
      <p:cxnSp>
        <p:nvCxnSpPr>
          <p:cNvPr id="388263" name="AutoShape 167"/>
          <p:cNvCxnSpPr>
            <a:cxnSpLocks noChangeShapeType="1"/>
            <a:stCxn id="388244" idx="6"/>
            <a:endCxn id="388261" idx="2"/>
          </p:cNvCxnSpPr>
          <p:nvPr/>
        </p:nvCxnSpPr>
        <p:spPr bwMode="auto">
          <a:xfrm>
            <a:off x="1639888" y="4833938"/>
            <a:ext cx="3630612" cy="7937"/>
          </a:xfrm>
          <a:prstGeom prst="straightConnector1">
            <a:avLst/>
          </a:prstGeom>
          <a:noFill/>
          <a:ln w="28575">
            <a:solidFill>
              <a:srgbClr val="666633"/>
            </a:solidFill>
            <a:prstDash val="dash"/>
            <a:round/>
            <a:headEnd/>
            <a:tailEnd type="triangle" w="med" len="med"/>
          </a:ln>
          <a:effectLst/>
        </p:spPr>
      </p:cxnSp>
      <p:sp>
        <p:nvSpPr>
          <p:cNvPr id="14" name="強調線吹き出し 3 13"/>
          <p:cNvSpPr/>
          <p:nvPr/>
        </p:nvSpPr>
        <p:spPr bwMode="auto">
          <a:xfrm>
            <a:off x="6516216" y="2348880"/>
            <a:ext cx="2071702" cy="1285884"/>
          </a:xfrm>
          <a:prstGeom prst="accentCallout3">
            <a:avLst>
              <a:gd name="adj1" fmla="val 24408"/>
              <a:gd name="adj2" fmla="val 99854"/>
              <a:gd name="adj3" fmla="val 24703"/>
              <a:gd name="adj4" fmla="val 112430"/>
              <a:gd name="adj5" fmla="val 176751"/>
              <a:gd name="adj6" fmla="val 113247"/>
              <a:gd name="adj7" fmla="val 223995"/>
              <a:gd name="adj8" fmla="val 68283"/>
            </a:avLst>
          </a:prstGeom>
          <a:solidFill>
            <a:schemeClr val="accent1"/>
          </a:solid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r>
              <a:rPr lang="ja-JP" altLang="en-US" sz="1800" b="1" dirty="0" smtClean="0">
                <a:solidFill>
                  <a:srgbClr val="0000CC"/>
                </a:solidFill>
                <a:latin typeface="+mn-ea"/>
                <a:ea typeface="+mn-ea"/>
              </a:rPr>
              <a:t>「打ち上げ」の</a:t>
            </a:r>
            <a:endParaRPr lang="en-US" altLang="ja-JP" sz="1800" b="1" dirty="0" smtClean="0">
              <a:solidFill>
                <a:srgbClr val="0000CC"/>
              </a:solidFill>
              <a:latin typeface="+mn-ea"/>
              <a:ea typeface="+mn-ea"/>
            </a:endParaRPr>
          </a:p>
          <a:p>
            <a:pPr>
              <a:lnSpc>
                <a:spcPct val="150000"/>
              </a:lnSpc>
            </a:pPr>
            <a:r>
              <a:rPr lang="ja-JP" altLang="en-US" sz="1800" b="1" dirty="0" smtClean="0">
                <a:solidFill>
                  <a:srgbClr val="0000CC"/>
                </a:solidFill>
                <a:latin typeface="+mn-ea"/>
                <a:ea typeface="+mn-ea"/>
              </a:rPr>
              <a:t>最早開始時刻は</a:t>
            </a:r>
            <a:endParaRPr lang="en-US" altLang="ja-JP" sz="1800" b="1" dirty="0" smtClean="0">
              <a:solidFill>
                <a:srgbClr val="0000CC"/>
              </a:solidFill>
              <a:latin typeface="+mn-ea"/>
              <a:ea typeface="+mn-ea"/>
            </a:endParaRPr>
          </a:p>
          <a:p>
            <a:r>
              <a:rPr lang="en-US" altLang="ja-JP" sz="1800" b="1" dirty="0" smtClean="0">
                <a:solidFill>
                  <a:srgbClr val="0000CC"/>
                </a:solidFill>
                <a:latin typeface="+mn-ea"/>
                <a:ea typeface="+mn-ea"/>
              </a:rPr>
              <a:t>20</a:t>
            </a:r>
            <a:r>
              <a:rPr lang="ja-JP" altLang="en-US" sz="1800" b="1" dirty="0" smtClean="0">
                <a:solidFill>
                  <a:srgbClr val="0000CC"/>
                </a:solidFill>
                <a:latin typeface="+mn-ea"/>
                <a:ea typeface="+mn-ea"/>
              </a:rPr>
              <a:t>になった</a:t>
            </a:r>
            <a:endParaRPr lang="ja-JP" altLang="en-US" sz="1600" b="1" dirty="0" smtClean="0">
              <a:solidFill>
                <a:srgbClr val="0000CC"/>
              </a:solidFill>
              <a:latin typeface="+mn-ea"/>
              <a:ea typeface="+mn-ea"/>
            </a:endParaRPr>
          </a:p>
        </p:txBody>
      </p:sp>
      <p:sp>
        <p:nvSpPr>
          <p:cNvPr id="15" name="円/楕円 14"/>
          <p:cNvSpPr/>
          <p:nvPr/>
        </p:nvSpPr>
        <p:spPr bwMode="auto">
          <a:xfrm>
            <a:off x="7286644" y="4643446"/>
            <a:ext cx="642942" cy="1285884"/>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
        <p:nvSpPr>
          <p:cNvPr id="16" name="強調線吹き出し 3 15"/>
          <p:cNvSpPr/>
          <p:nvPr/>
        </p:nvSpPr>
        <p:spPr bwMode="auto">
          <a:xfrm>
            <a:off x="2195736" y="2348880"/>
            <a:ext cx="2160240" cy="1152128"/>
          </a:xfrm>
          <a:prstGeom prst="accentCallout3">
            <a:avLst>
              <a:gd name="adj1" fmla="val 35088"/>
              <a:gd name="adj2" fmla="val 99993"/>
              <a:gd name="adj3" fmla="val 35663"/>
              <a:gd name="adj4" fmla="val 120851"/>
              <a:gd name="adj5" fmla="val 36194"/>
              <a:gd name="adj6" fmla="val 123920"/>
              <a:gd name="adj7" fmla="val 164655"/>
              <a:gd name="adj8" fmla="val 241816"/>
            </a:avLst>
          </a:prstGeom>
          <a:solidFill>
            <a:schemeClr val="accent1"/>
          </a:solid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r>
              <a:rPr lang="ja-JP" altLang="en-US" sz="1800" b="1" dirty="0" smtClean="0">
                <a:solidFill>
                  <a:srgbClr val="0000CC"/>
                </a:solidFill>
                <a:latin typeface="+mn-ea"/>
                <a:ea typeface="+mn-ea"/>
              </a:rPr>
              <a:t>後続作業の</a:t>
            </a:r>
            <a:endParaRPr lang="en-US" altLang="ja-JP" sz="1800" b="1" dirty="0" smtClean="0">
              <a:solidFill>
                <a:srgbClr val="0000CC"/>
              </a:solidFill>
              <a:latin typeface="+mn-ea"/>
              <a:ea typeface="+mn-ea"/>
            </a:endParaRPr>
          </a:p>
          <a:p>
            <a:pPr>
              <a:lnSpc>
                <a:spcPct val="150000"/>
              </a:lnSpc>
            </a:pPr>
            <a:r>
              <a:rPr lang="ja-JP" altLang="en-US" sz="1800" b="1" dirty="0" smtClean="0">
                <a:solidFill>
                  <a:srgbClr val="0000CC"/>
                </a:solidFill>
                <a:latin typeface="+mn-ea"/>
                <a:ea typeface="+mn-ea"/>
              </a:rPr>
              <a:t>最遅開始時刻</a:t>
            </a:r>
            <a:endParaRPr lang="ja-JP" altLang="en-US" sz="1600" b="1" dirty="0" smtClean="0">
              <a:solidFill>
                <a:srgbClr val="0000CC"/>
              </a:solidFill>
              <a:latin typeface="+mn-ea"/>
              <a:ea typeface="+mn-ea"/>
            </a:endParaRPr>
          </a:p>
        </p:txBody>
      </p:sp>
      <p:sp>
        <p:nvSpPr>
          <p:cNvPr id="2" name="右矢印 1"/>
          <p:cNvSpPr/>
          <p:nvPr/>
        </p:nvSpPr>
        <p:spPr bwMode="auto">
          <a:xfrm>
            <a:off x="179512" y="4149080"/>
            <a:ext cx="360040" cy="50405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Tree>
    <p:extLst>
      <p:ext uri="{BB962C8B-B14F-4D97-AF65-F5344CB8AC3E}">
        <p14:creationId xmlns:p14="http://schemas.microsoft.com/office/powerpoint/2010/main" val="37121536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スライド番号プレースホルダ 5"/>
          <p:cNvSpPr>
            <a:spLocks noGrp="1"/>
          </p:cNvSpPr>
          <p:nvPr>
            <p:ph type="sldNum" sz="quarter" idx="12"/>
          </p:nvPr>
        </p:nvSpPr>
        <p:spPr/>
        <p:txBody>
          <a:bodyPr/>
          <a:lstStyle/>
          <a:p>
            <a:fld id="{1FA6E29F-EBCB-4867-A3A0-77EFAFEE26A4}" type="slidenum">
              <a:rPr lang="en-US" altLang="ja-JP"/>
              <a:pPr/>
              <a:t>55</a:t>
            </a:fld>
            <a:endParaRPr lang="en-US" altLang="ja-JP"/>
          </a:p>
        </p:txBody>
      </p:sp>
      <p:sp>
        <p:nvSpPr>
          <p:cNvPr id="418818" name="Rectangle 2"/>
          <p:cNvSpPr>
            <a:spLocks noGrp="1" noChangeArrowheads="1"/>
          </p:cNvSpPr>
          <p:nvPr>
            <p:ph type="title"/>
          </p:nvPr>
        </p:nvSpPr>
        <p:spPr/>
        <p:txBody>
          <a:bodyPr/>
          <a:lstStyle/>
          <a:p>
            <a:r>
              <a:rPr lang="ja-JP" altLang="en-US" dirty="0"/>
              <a:t>最遅完了時刻の計算、</a:t>
            </a:r>
            <a:r>
              <a:rPr lang="ja-JP" altLang="en-US" sz="2400" dirty="0"/>
              <a:t>グラフはいらない</a:t>
            </a:r>
          </a:p>
        </p:txBody>
      </p:sp>
      <p:graphicFrame>
        <p:nvGraphicFramePr>
          <p:cNvPr id="418819" name="Group 3"/>
          <p:cNvGraphicFramePr>
            <a:graphicFrameLocks noGrp="1"/>
          </p:cNvGraphicFramePr>
          <p:nvPr>
            <p:extLst>
              <p:ext uri="{D42A27DB-BD31-4B8C-83A1-F6EECF244321}">
                <p14:modId xmlns:p14="http://schemas.microsoft.com/office/powerpoint/2010/main" val="2340521123"/>
              </p:ext>
            </p:extLst>
          </p:nvPr>
        </p:nvGraphicFramePr>
        <p:xfrm>
          <a:off x="565150" y="1798638"/>
          <a:ext cx="8027988" cy="4217992"/>
        </p:xfrm>
        <a:graphic>
          <a:graphicData uri="http://schemas.openxmlformats.org/drawingml/2006/table">
            <a:tbl>
              <a:tblPr/>
              <a:tblGrid>
                <a:gridCol w="1260475"/>
                <a:gridCol w="1465263"/>
                <a:gridCol w="1404937"/>
                <a:gridCol w="1947863"/>
                <a:gridCol w="1949450"/>
              </a:tblGrid>
              <a:tr h="471488">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作業番号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所要時間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0000CC"/>
                          </a:solidFill>
                          <a:effectLst/>
                          <a:latin typeface="HG丸ｺﾞｼｯｸM-PRO" pitchFamily="50" charset="-128"/>
                          <a:ea typeface="HG丸ｺﾞｼｯｸM-PRO" pitchFamily="50" charset="-128"/>
                        </a:rPr>
                        <a:t>後続作業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CC3300"/>
                          </a:solidFill>
                          <a:effectLst/>
                          <a:latin typeface="HG丸ｺﾞｼｯｸM-PRO" pitchFamily="50" charset="-128"/>
                          <a:ea typeface="HG丸ｺﾞｼｯｸM-PRO" pitchFamily="50" charset="-128"/>
                        </a:rPr>
                        <a:t>最遅開始時刻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smtClean="0">
                          <a:ln>
                            <a:noFill/>
                          </a:ln>
                          <a:solidFill>
                            <a:srgbClr val="CC3300"/>
                          </a:solidFill>
                          <a:effectLst/>
                          <a:latin typeface="HG丸ｺﾞｼｯｸM-PRO" pitchFamily="50" charset="-128"/>
                          <a:ea typeface="HG丸ｺﾞｼｯｸM-PRO" pitchFamily="50" charset="-128"/>
                        </a:rPr>
                        <a:t>最遅完了時刻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FF0000"/>
                          </a:solidFill>
                          <a:effectLst/>
                          <a:latin typeface="HG丸ｺﾞｼｯｸM-PRO" pitchFamily="50" charset="-128"/>
                          <a:ea typeface="HG丸ｺﾞｼｯｸM-PRO" pitchFamily="50" charset="-128"/>
                        </a:rPr>
                        <a:t>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FF0000"/>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rPr>
                        <a:t>K,M,N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dirty="0" smtClean="0">
                          <a:ln>
                            <a:noFill/>
                          </a:ln>
                          <a:solidFill>
                            <a:srgbClr val="FF0000"/>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2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66CCFF"/>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66CCFF"/>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r>
              <a:tr h="46831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66CCFF"/>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alpha val="10001"/>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800" b="1" i="0" u="none" strike="noStrike" cap="none" normalizeH="0" baseline="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E0E3">
                        <a:alpha val="50000"/>
                      </a:srgbClr>
                    </a:solidFill>
                  </a:tcPr>
                </a:tc>
              </a:tr>
            </a:tbl>
          </a:graphicData>
        </a:graphic>
      </p:graphicFrame>
      <p:cxnSp>
        <p:nvCxnSpPr>
          <p:cNvPr id="418881" name="AutoShape 65"/>
          <p:cNvCxnSpPr>
            <a:cxnSpLocks noChangeShapeType="1"/>
            <a:stCxn id="418889" idx="6"/>
            <a:endCxn id="418892" idx="3"/>
          </p:cNvCxnSpPr>
          <p:nvPr/>
        </p:nvCxnSpPr>
        <p:spPr bwMode="auto">
          <a:xfrm flipV="1">
            <a:off x="6064250" y="3127407"/>
            <a:ext cx="1335628" cy="2164525"/>
          </a:xfrm>
          <a:prstGeom prst="straightConnector1">
            <a:avLst/>
          </a:prstGeom>
          <a:noFill/>
          <a:ln w="28575">
            <a:solidFill>
              <a:srgbClr val="666633"/>
            </a:solidFill>
            <a:prstDash val="dash"/>
            <a:round/>
            <a:headEnd/>
            <a:tailEnd type="triangle" w="med" len="med"/>
          </a:ln>
          <a:effectLst/>
        </p:spPr>
      </p:cxnSp>
      <p:cxnSp>
        <p:nvCxnSpPr>
          <p:cNvPr id="418882" name="AutoShape 66"/>
          <p:cNvCxnSpPr>
            <a:cxnSpLocks noChangeShapeType="1"/>
            <a:stCxn id="418887" idx="6"/>
            <a:endCxn id="418885" idx="2"/>
          </p:cNvCxnSpPr>
          <p:nvPr/>
        </p:nvCxnSpPr>
        <p:spPr bwMode="auto">
          <a:xfrm flipV="1">
            <a:off x="1571625" y="2963863"/>
            <a:ext cx="1852613" cy="2328862"/>
          </a:xfrm>
          <a:prstGeom prst="straightConnector1">
            <a:avLst/>
          </a:prstGeom>
          <a:noFill/>
          <a:ln w="28575">
            <a:solidFill>
              <a:srgbClr val="666633"/>
            </a:solidFill>
            <a:prstDash val="dash"/>
            <a:round/>
            <a:headEnd type="triangle" w="med" len="med"/>
            <a:tailEnd/>
          </a:ln>
          <a:effectLst/>
        </p:spPr>
      </p:cxnSp>
      <p:cxnSp>
        <p:nvCxnSpPr>
          <p:cNvPr id="418883" name="AutoShape 67"/>
          <p:cNvCxnSpPr>
            <a:cxnSpLocks noChangeShapeType="1"/>
            <a:stCxn id="418890" idx="6"/>
            <a:endCxn id="418892" idx="3"/>
          </p:cNvCxnSpPr>
          <p:nvPr/>
        </p:nvCxnSpPr>
        <p:spPr bwMode="auto">
          <a:xfrm flipV="1">
            <a:off x="6107113" y="3127407"/>
            <a:ext cx="1292765" cy="1227900"/>
          </a:xfrm>
          <a:prstGeom prst="straightConnector1">
            <a:avLst/>
          </a:prstGeom>
          <a:noFill/>
          <a:ln w="28575">
            <a:solidFill>
              <a:srgbClr val="666633"/>
            </a:solidFill>
            <a:prstDash val="dash"/>
            <a:round/>
            <a:headEnd/>
            <a:tailEnd type="triangle" w="med" len="med"/>
          </a:ln>
          <a:effectLst/>
        </p:spPr>
      </p:cxnSp>
      <p:sp>
        <p:nvSpPr>
          <p:cNvPr id="418885" name="Oval 69"/>
          <p:cNvSpPr>
            <a:spLocks noChangeArrowheads="1"/>
          </p:cNvSpPr>
          <p:nvPr/>
        </p:nvSpPr>
        <p:spPr bwMode="auto">
          <a:xfrm>
            <a:off x="3424238" y="2746375"/>
            <a:ext cx="1100137" cy="433388"/>
          </a:xfrm>
          <a:prstGeom prst="ellipse">
            <a:avLst/>
          </a:prstGeom>
          <a:noFill/>
          <a:ln w="9525">
            <a:solidFill>
              <a:srgbClr val="0099FF"/>
            </a:solidFill>
            <a:round/>
            <a:headEnd/>
            <a:tailEnd/>
          </a:ln>
          <a:effectLst/>
        </p:spPr>
        <p:txBody>
          <a:bodyPr wrap="none" anchor="ctr"/>
          <a:lstStyle/>
          <a:p>
            <a:endParaRPr lang="ja-JP" altLang="en-US"/>
          </a:p>
        </p:txBody>
      </p:sp>
      <p:cxnSp>
        <p:nvCxnSpPr>
          <p:cNvPr id="418886" name="AutoShape 70"/>
          <p:cNvCxnSpPr>
            <a:cxnSpLocks noChangeShapeType="1"/>
            <a:stCxn id="418888" idx="6"/>
            <a:endCxn id="418885" idx="2"/>
          </p:cNvCxnSpPr>
          <p:nvPr/>
        </p:nvCxnSpPr>
        <p:spPr bwMode="auto">
          <a:xfrm flipV="1">
            <a:off x="1608138" y="2963863"/>
            <a:ext cx="1816100" cy="1393825"/>
          </a:xfrm>
          <a:prstGeom prst="straightConnector1">
            <a:avLst/>
          </a:prstGeom>
          <a:noFill/>
          <a:ln w="28575">
            <a:solidFill>
              <a:srgbClr val="666633"/>
            </a:solidFill>
            <a:prstDash val="dash"/>
            <a:round/>
            <a:headEnd type="triangle" w="med" len="med"/>
            <a:tailEnd/>
          </a:ln>
          <a:effectLst/>
        </p:spPr>
      </p:cxnSp>
      <p:sp>
        <p:nvSpPr>
          <p:cNvPr id="418887" name="Oval 71"/>
          <p:cNvSpPr>
            <a:spLocks noChangeArrowheads="1"/>
          </p:cNvSpPr>
          <p:nvPr/>
        </p:nvSpPr>
        <p:spPr bwMode="auto">
          <a:xfrm>
            <a:off x="852488" y="5075238"/>
            <a:ext cx="719137" cy="433387"/>
          </a:xfrm>
          <a:prstGeom prst="ellipse">
            <a:avLst/>
          </a:prstGeom>
          <a:noFill/>
          <a:ln w="9525">
            <a:solidFill>
              <a:srgbClr val="0099FF"/>
            </a:solidFill>
            <a:round/>
            <a:headEnd/>
            <a:tailEnd/>
          </a:ln>
          <a:effectLst/>
        </p:spPr>
        <p:txBody>
          <a:bodyPr wrap="none" anchor="ctr"/>
          <a:lstStyle/>
          <a:p>
            <a:endParaRPr lang="ja-JP" altLang="en-US"/>
          </a:p>
        </p:txBody>
      </p:sp>
      <p:sp>
        <p:nvSpPr>
          <p:cNvPr id="418888" name="Oval 72"/>
          <p:cNvSpPr>
            <a:spLocks noChangeArrowheads="1"/>
          </p:cNvSpPr>
          <p:nvPr/>
        </p:nvSpPr>
        <p:spPr bwMode="auto">
          <a:xfrm>
            <a:off x="889000" y="4140200"/>
            <a:ext cx="719138" cy="433388"/>
          </a:xfrm>
          <a:prstGeom prst="ellipse">
            <a:avLst/>
          </a:prstGeom>
          <a:noFill/>
          <a:ln w="9525">
            <a:solidFill>
              <a:srgbClr val="0099FF"/>
            </a:solidFill>
            <a:round/>
            <a:headEnd/>
            <a:tailEnd/>
          </a:ln>
          <a:effectLst/>
        </p:spPr>
        <p:txBody>
          <a:bodyPr wrap="none" anchor="ctr"/>
          <a:lstStyle/>
          <a:p>
            <a:endParaRPr lang="ja-JP" altLang="en-US"/>
          </a:p>
        </p:txBody>
      </p:sp>
      <p:sp>
        <p:nvSpPr>
          <p:cNvPr id="418889" name="Oval 73"/>
          <p:cNvSpPr>
            <a:spLocks noChangeArrowheads="1"/>
          </p:cNvSpPr>
          <p:nvPr/>
        </p:nvSpPr>
        <p:spPr bwMode="auto">
          <a:xfrm>
            <a:off x="5260975" y="5075238"/>
            <a:ext cx="803275" cy="433387"/>
          </a:xfrm>
          <a:prstGeom prst="ellipse">
            <a:avLst/>
          </a:prstGeom>
          <a:noFill/>
          <a:ln w="9525">
            <a:solidFill>
              <a:srgbClr val="0099FF"/>
            </a:solidFill>
            <a:round/>
            <a:headEnd/>
            <a:tailEnd/>
          </a:ln>
          <a:effectLst/>
        </p:spPr>
        <p:txBody>
          <a:bodyPr wrap="none" anchor="ctr"/>
          <a:lstStyle/>
          <a:p>
            <a:endParaRPr lang="ja-JP" altLang="en-US"/>
          </a:p>
        </p:txBody>
      </p:sp>
      <p:sp>
        <p:nvSpPr>
          <p:cNvPr id="418890" name="Oval 74"/>
          <p:cNvSpPr>
            <a:spLocks noChangeArrowheads="1"/>
          </p:cNvSpPr>
          <p:nvPr/>
        </p:nvSpPr>
        <p:spPr bwMode="auto">
          <a:xfrm>
            <a:off x="5281613" y="4138613"/>
            <a:ext cx="825500" cy="433387"/>
          </a:xfrm>
          <a:prstGeom prst="ellipse">
            <a:avLst/>
          </a:prstGeom>
          <a:noFill/>
          <a:ln w="9525">
            <a:solidFill>
              <a:srgbClr val="0099FF"/>
            </a:solidFill>
            <a:round/>
            <a:headEnd/>
            <a:tailEnd/>
          </a:ln>
          <a:effectLst/>
        </p:spPr>
        <p:txBody>
          <a:bodyPr wrap="none" anchor="ctr"/>
          <a:lstStyle/>
          <a:p>
            <a:endParaRPr lang="ja-JP" altLang="en-US"/>
          </a:p>
        </p:txBody>
      </p:sp>
      <p:sp>
        <p:nvSpPr>
          <p:cNvPr id="418892" name="Oval 76"/>
          <p:cNvSpPr>
            <a:spLocks noChangeArrowheads="1"/>
          </p:cNvSpPr>
          <p:nvPr/>
        </p:nvSpPr>
        <p:spPr bwMode="auto">
          <a:xfrm>
            <a:off x="7294563" y="2757488"/>
            <a:ext cx="719137" cy="433387"/>
          </a:xfrm>
          <a:prstGeom prst="ellipse">
            <a:avLst/>
          </a:prstGeom>
          <a:noFill/>
          <a:ln w="9525">
            <a:solidFill>
              <a:srgbClr val="0099FF"/>
            </a:solidFill>
            <a:round/>
            <a:headEnd/>
            <a:tailEnd/>
          </a:ln>
          <a:effectLst/>
        </p:spPr>
        <p:txBody>
          <a:bodyPr wrap="none" anchor="ctr"/>
          <a:lstStyle/>
          <a:p>
            <a:endParaRPr lang="ja-JP" altLang="en-US"/>
          </a:p>
        </p:txBody>
      </p:sp>
      <p:cxnSp>
        <p:nvCxnSpPr>
          <p:cNvPr id="418898" name="AutoShape 82"/>
          <p:cNvCxnSpPr>
            <a:cxnSpLocks noChangeShapeType="1"/>
            <a:stCxn id="418890" idx="2"/>
            <a:endCxn id="418888" idx="6"/>
          </p:cNvCxnSpPr>
          <p:nvPr/>
        </p:nvCxnSpPr>
        <p:spPr bwMode="auto">
          <a:xfrm flipH="1">
            <a:off x="1608138" y="4356100"/>
            <a:ext cx="3673475" cy="1588"/>
          </a:xfrm>
          <a:prstGeom prst="straightConnector1">
            <a:avLst/>
          </a:prstGeom>
          <a:noFill/>
          <a:ln w="28575">
            <a:solidFill>
              <a:srgbClr val="666633"/>
            </a:solidFill>
            <a:prstDash val="dash"/>
            <a:round/>
            <a:headEnd type="triangle" w="med" len="med"/>
            <a:tailEnd/>
          </a:ln>
          <a:effectLst/>
        </p:spPr>
      </p:cxnSp>
      <p:sp>
        <p:nvSpPr>
          <p:cNvPr id="16" name="強調線吹き出し 3 15"/>
          <p:cNvSpPr/>
          <p:nvPr/>
        </p:nvSpPr>
        <p:spPr bwMode="auto">
          <a:xfrm>
            <a:off x="4499992" y="1340768"/>
            <a:ext cx="2071702" cy="1285884"/>
          </a:xfrm>
          <a:prstGeom prst="accentCallout3">
            <a:avLst>
              <a:gd name="adj1" fmla="val 24408"/>
              <a:gd name="adj2" fmla="val 99854"/>
              <a:gd name="adj3" fmla="val 23947"/>
              <a:gd name="adj4" fmla="val 112430"/>
              <a:gd name="adj5" fmla="val 22426"/>
              <a:gd name="adj6" fmla="val 116064"/>
              <a:gd name="adj7" fmla="val 110248"/>
              <a:gd name="adj8" fmla="val 140056"/>
            </a:avLst>
          </a:prstGeom>
          <a:solidFill>
            <a:schemeClr val="accent1"/>
          </a:solid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r>
              <a:rPr lang="ja-JP" altLang="en-US" sz="1800" b="1" dirty="0" smtClean="0">
                <a:solidFill>
                  <a:srgbClr val="0000CC"/>
                </a:solidFill>
                <a:latin typeface="+mn-ea"/>
                <a:ea typeface="+mn-ea"/>
              </a:rPr>
              <a:t>後続作業の</a:t>
            </a:r>
            <a:endParaRPr lang="en-US" altLang="ja-JP" sz="1800" b="1" dirty="0" smtClean="0">
              <a:solidFill>
                <a:srgbClr val="0000CC"/>
              </a:solidFill>
              <a:latin typeface="+mn-ea"/>
              <a:ea typeface="+mn-ea"/>
            </a:endParaRPr>
          </a:p>
          <a:p>
            <a:pPr>
              <a:lnSpc>
                <a:spcPct val="150000"/>
              </a:lnSpc>
            </a:pPr>
            <a:r>
              <a:rPr lang="ja-JP" altLang="en-US" sz="1800" b="1" dirty="0" smtClean="0">
                <a:solidFill>
                  <a:srgbClr val="0000CC"/>
                </a:solidFill>
                <a:latin typeface="+mn-ea"/>
                <a:ea typeface="+mn-ea"/>
              </a:rPr>
              <a:t>最遅開始時刻の</a:t>
            </a:r>
            <a:endParaRPr lang="en-US" altLang="ja-JP" sz="1800" b="1" dirty="0" smtClean="0">
              <a:solidFill>
                <a:srgbClr val="0000CC"/>
              </a:solidFill>
              <a:latin typeface="+mn-ea"/>
              <a:ea typeface="+mn-ea"/>
            </a:endParaRPr>
          </a:p>
          <a:p>
            <a:r>
              <a:rPr lang="ja-JP" altLang="en-US" sz="1800" b="1" dirty="0" smtClean="0">
                <a:solidFill>
                  <a:srgbClr val="0000CC"/>
                </a:solidFill>
                <a:latin typeface="+mn-ea"/>
                <a:ea typeface="+mn-ea"/>
              </a:rPr>
              <a:t>最小値</a:t>
            </a:r>
            <a:endParaRPr lang="ja-JP" altLang="en-US" sz="1600" b="1" dirty="0" smtClean="0">
              <a:solidFill>
                <a:srgbClr val="0000CC"/>
              </a:solidFill>
              <a:latin typeface="+mn-ea"/>
              <a:ea typeface="+mn-ea"/>
            </a:endParaRPr>
          </a:p>
        </p:txBody>
      </p:sp>
      <p:sp>
        <p:nvSpPr>
          <p:cNvPr id="17" name="右矢印 16"/>
          <p:cNvSpPr/>
          <p:nvPr/>
        </p:nvSpPr>
        <p:spPr bwMode="auto">
          <a:xfrm>
            <a:off x="179512" y="2780928"/>
            <a:ext cx="360040" cy="50405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cxnSp>
        <p:nvCxnSpPr>
          <p:cNvPr id="18" name="AutoShape 82"/>
          <p:cNvCxnSpPr>
            <a:cxnSpLocks noChangeShapeType="1"/>
          </p:cNvCxnSpPr>
          <p:nvPr/>
        </p:nvCxnSpPr>
        <p:spPr bwMode="auto">
          <a:xfrm flipH="1">
            <a:off x="1619672" y="5301208"/>
            <a:ext cx="3673475" cy="1588"/>
          </a:xfrm>
          <a:prstGeom prst="straightConnector1">
            <a:avLst/>
          </a:prstGeom>
          <a:noFill/>
          <a:ln w="28575">
            <a:solidFill>
              <a:srgbClr val="666633"/>
            </a:solidFill>
            <a:prstDash val="dash"/>
            <a:round/>
            <a:headEnd type="triangle" w="med" len="med"/>
            <a:tailEnd/>
          </a:ln>
          <a:effectLst/>
        </p:spPr>
      </p:cxnSp>
    </p:spTree>
    <p:extLst>
      <p:ext uri="{BB962C8B-B14F-4D97-AF65-F5344CB8AC3E}">
        <p14:creationId xmlns:p14="http://schemas.microsoft.com/office/powerpoint/2010/main" val="2333481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スライド番号プレースホルダ 5"/>
          <p:cNvSpPr>
            <a:spLocks noGrp="1"/>
          </p:cNvSpPr>
          <p:nvPr>
            <p:ph type="sldNum" sz="quarter" idx="12"/>
          </p:nvPr>
        </p:nvSpPr>
        <p:spPr/>
        <p:txBody>
          <a:bodyPr/>
          <a:lstStyle/>
          <a:p>
            <a:fld id="{CCD607DF-845B-4770-B150-BC96E34C9A86}" type="slidenum">
              <a:rPr lang="en-US" altLang="ja-JP"/>
              <a:pPr/>
              <a:t>56</a:t>
            </a:fld>
            <a:endParaRPr lang="en-US" altLang="ja-JP"/>
          </a:p>
        </p:txBody>
      </p:sp>
      <p:sp>
        <p:nvSpPr>
          <p:cNvPr id="390146" name="Rectangle 2"/>
          <p:cNvSpPr>
            <a:spLocks noGrp="1" noChangeArrowheads="1"/>
          </p:cNvSpPr>
          <p:nvPr>
            <p:ph type="title"/>
          </p:nvPr>
        </p:nvSpPr>
        <p:spPr/>
        <p:txBody>
          <a:bodyPr/>
          <a:lstStyle/>
          <a:p>
            <a:r>
              <a:rPr lang="ja-JP" altLang="en-US" dirty="0">
                <a:solidFill>
                  <a:srgbClr val="FF0000"/>
                </a:solidFill>
              </a:rPr>
              <a:t>全</a:t>
            </a:r>
            <a:r>
              <a:rPr lang="ja-JP" altLang="en-US" dirty="0" smtClean="0">
                <a:solidFill>
                  <a:srgbClr val="FF0000"/>
                </a:solidFill>
              </a:rPr>
              <a:t>余裕</a:t>
            </a:r>
            <a:r>
              <a:rPr lang="ja-JP" altLang="en-US" dirty="0"/>
              <a:t>時間の計算</a:t>
            </a:r>
            <a:r>
              <a:rPr lang="ja-JP" altLang="en-US" dirty="0" smtClean="0"/>
              <a:t>、</a:t>
            </a:r>
            <a:r>
              <a:rPr lang="ja-JP" altLang="en-US" sz="2400" dirty="0" smtClean="0">
                <a:solidFill>
                  <a:srgbClr val="FF0000"/>
                </a:solidFill>
              </a:rPr>
              <a:t>自己中心の余裕</a:t>
            </a:r>
            <a:r>
              <a:rPr lang="ja-JP" altLang="en-US" sz="2400" dirty="0" smtClean="0"/>
              <a:t>時間</a:t>
            </a:r>
            <a:endParaRPr lang="ja-JP" altLang="en-US" sz="2400" dirty="0"/>
          </a:p>
        </p:txBody>
      </p:sp>
      <p:graphicFrame>
        <p:nvGraphicFramePr>
          <p:cNvPr id="390422" name="Group 278"/>
          <p:cNvGraphicFramePr>
            <a:graphicFrameLocks noGrp="1"/>
          </p:cNvGraphicFramePr>
          <p:nvPr>
            <p:extLst>
              <p:ext uri="{D42A27DB-BD31-4B8C-83A1-F6EECF244321}">
                <p14:modId xmlns:p14="http://schemas.microsoft.com/office/powerpoint/2010/main" val="1667265037"/>
              </p:ext>
            </p:extLst>
          </p:nvPr>
        </p:nvGraphicFramePr>
        <p:xfrm>
          <a:off x="428594" y="1857365"/>
          <a:ext cx="8247861" cy="4450080"/>
        </p:xfrm>
        <a:graphic>
          <a:graphicData uri="http://schemas.openxmlformats.org/drawingml/2006/table">
            <a:tbl>
              <a:tblPr/>
              <a:tblGrid>
                <a:gridCol w="774480"/>
                <a:gridCol w="1011293"/>
                <a:gridCol w="1214326"/>
                <a:gridCol w="1214326"/>
                <a:gridCol w="1357187"/>
                <a:gridCol w="1413930"/>
                <a:gridCol w="1262319"/>
              </a:tblGrid>
              <a:tr h="590129">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作業</a:t>
                      </a: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番号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後続</a:t>
                      </a: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作業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最早</a:t>
                      </a: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開始時刻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最早</a:t>
                      </a: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完了時刻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最遅</a:t>
                      </a: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完了時刻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CC3300"/>
                          </a:solidFill>
                          <a:effectLst/>
                          <a:latin typeface="HG丸ｺﾞｼｯｸM-PRO" pitchFamily="50" charset="-128"/>
                          <a:ea typeface="HG丸ｺﾞｼｯｸM-PRO" pitchFamily="50" charset="-128"/>
                        </a:rPr>
                        <a:t>全余裕時間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CC3300"/>
                          </a:solidFill>
                          <a:effectLst/>
                          <a:latin typeface="HG丸ｺﾞｼｯｸM-PRO" pitchFamily="50" charset="-128"/>
                          <a:ea typeface="HG丸ｺﾞｼｯｸM-PRO" pitchFamily="50" charset="-128"/>
                        </a:rPr>
                        <a:t>自由</a:t>
                      </a:r>
                      <a:endParaRPr kumimoji="0" lang="en-US" altLang="ja-JP" sz="1600" b="1" i="0" u="none" strike="noStrike" cap="none" normalizeH="0" baseline="0" dirty="0" smtClean="0">
                        <a:ln>
                          <a:noFill/>
                        </a:ln>
                        <a:solidFill>
                          <a:srgbClr val="CC3300"/>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CC3300"/>
                          </a:solidFill>
                          <a:effectLst/>
                          <a:latin typeface="HG丸ｺﾞｼｯｸM-PRO" pitchFamily="50" charset="-128"/>
                          <a:ea typeface="HG丸ｺﾞｼｯｸM-PRO" pitchFamily="50" charset="-128"/>
                        </a:rPr>
                        <a:t>余裕時間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K,M,N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bl>
          </a:graphicData>
        </a:graphic>
      </p:graphicFrame>
      <p:sp>
        <p:nvSpPr>
          <p:cNvPr id="390412" name="Oval 268"/>
          <p:cNvSpPr>
            <a:spLocks noChangeArrowheads="1"/>
          </p:cNvSpPr>
          <p:nvPr/>
        </p:nvSpPr>
        <p:spPr bwMode="auto">
          <a:xfrm>
            <a:off x="4993788" y="2420888"/>
            <a:ext cx="736600" cy="425450"/>
          </a:xfrm>
          <a:prstGeom prst="ellipse">
            <a:avLst/>
          </a:prstGeom>
          <a:noFill/>
          <a:ln w="12700">
            <a:solidFill>
              <a:srgbClr val="0099FF"/>
            </a:solidFill>
            <a:round/>
            <a:headEnd/>
            <a:tailEnd/>
          </a:ln>
          <a:effectLst/>
        </p:spPr>
        <p:txBody>
          <a:bodyPr wrap="none" anchor="ctr"/>
          <a:lstStyle/>
          <a:p>
            <a:endParaRPr lang="ja-JP" altLang="en-US"/>
          </a:p>
        </p:txBody>
      </p:sp>
      <p:cxnSp>
        <p:nvCxnSpPr>
          <p:cNvPr id="390413" name="AutoShape 269"/>
          <p:cNvCxnSpPr>
            <a:cxnSpLocks noChangeShapeType="1"/>
            <a:stCxn id="390412" idx="6"/>
          </p:cNvCxnSpPr>
          <p:nvPr/>
        </p:nvCxnSpPr>
        <p:spPr bwMode="auto">
          <a:xfrm>
            <a:off x="5730388" y="2633613"/>
            <a:ext cx="763598" cy="1589"/>
          </a:xfrm>
          <a:prstGeom prst="straightConnector1">
            <a:avLst/>
          </a:prstGeom>
          <a:noFill/>
          <a:ln w="9525">
            <a:solidFill>
              <a:srgbClr val="0099FF"/>
            </a:solidFill>
            <a:round/>
            <a:headEnd/>
            <a:tailEnd type="triangle" w="med" len="med"/>
          </a:ln>
          <a:effectLst/>
        </p:spPr>
      </p:cxnSp>
      <p:sp>
        <p:nvSpPr>
          <p:cNvPr id="390415" name="Oval 271"/>
          <p:cNvSpPr>
            <a:spLocks noChangeArrowheads="1"/>
          </p:cNvSpPr>
          <p:nvPr/>
        </p:nvSpPr>
        <p:spPr bwMode="auto">
          <a:xfrm>
            <a:off x="3707904" y="2420888"/>
            <a:ext cx="647700" cy="395287"/>
          </a:xfrm>
          <a:prstGeom prst="ellipse">
            <a:avLst/>
          </a:prstGeom>
          <a:noFill/>
          <a:ln w="9525">
            <a:solidFill>
              <a:srgbClr val="0099FF"/>
            </a:solidFill>
            <a:round/>
            <a:headEnd/>
            <a:tailEnd/>
          </a:ln>
          <a:effectLst/>
        </p:spPr>
        <p:txBody>
          <a:bodyPr wrap="none" anchor="ctr"/>
          <a:lstStyle/>
          <a:p>
            <a:endParaRPr lang="ja-JP" altLang="en-US"/>
          </a:p>
        </p:txBody>
      </p:sp>
      <p:cxnSp>
        <p:nvCxnSpPr>
          <p:cNvPr id="390416" name="AutoShape 272"/>
          <p:cNvCxnSpPr>
            <a:cxnSpLocks noChangeShapeType="1"/>
            <a:stCxn id="390415" idx="6"/>
            <a:endCxn id="390412" idx="2"/>
          </p:cNvCxnSpPr>
          <p:nvPr/>
        </p:nvCxnSpPr>
        <p:spPr bwMode="auto">
          <a:xfrm>
            <a:off x="4355604" y="2618532"/>
            <a:ext cx="638184" cy="15081"/>
          </a:xfrm>
          <a:prstGeom prst="straightConnector1">
            <a:avLst/>
          </a:prstGeom>
          <a:noFill/>
          <a:ln w="9525">
            <a:solidFill>
              <a:srgbClr val="0099FF"/>
            </a:solidFill>
            <a:round/>
            <a:headEnd/>
            <a:tailEnd type="triangle" w="med" len="med"/>
          </a:ln>
          <a:effectLst/>
        </p:spPr>
      </p:cxnSp>
      <p:sp>
        <p:nvSpPr>
          <p:cNvPr id="20" name="強調線吹き出し 3 19"/>
          <p:cNvSpPr/>
          <p:nvPr/>
        </p:nvSpPr>
        <p:spPr bwMode="auto">
          <a:xfrm>
            <a:off x="611560" y="4437112"/>
            <a:ext cx="2304256" cy="1656184"/>
          </a:xfrm>
          <a:prstGeom prst="accentCallout3">
            <a:avLst>
              <a:gd name="adj1" fmla="val 32229"/>
              <a:gd name="adj2" fmla="val 100324"/>
              <a:gd name="adj3" fmla="val 32524"/>
              <a:gd name="adj4" fmla="val 117125"/>
              <a:gd name="adj5" fmla="val 28796"/>
              <a:gd name="adj6" fmla="val 119821"/>
              <a:gd name="adj7" fmla="val -99652"/>
              <a:gd name="adj8" fmla="val 254684"/>
            </a:avLst>
          </a:prstGeom>
          <a:solidFill>
            <a:schemeClr val="accent1"/>
          </a:solid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nSpc>
                <a:spcPct val="150000"/>
              </a:lnSpc>
            </a:pPr>
            <a:r>
              <a:rPr lang="ja-JP" altLang="en-US" sz="1800" b="1" dirty="0" smtClean="0">
                <a:solidFill>
                  <a:srgbClr val="0000CC"/>
                </a:solidFill>
                <a:latin typeface="+mn-ea"/>
                <a:ea typeface="+mn-ea"/>
              </a:rPr>
              <a:t>最遅</a:t>
            </a:r>
            <a:r>
              <a:rPr lang="ja-JP" altLang="en-US" sz="1800" b="1" dirty="0">
                <a:solidFill>
                  <a:srgbClr val="0000CC"/>
                </a:solidFill>
                <a:latin typeface="+mn-ea"/>
                <a:ea typeface="+mn-ea"/>
              </a:rPr>
              <a:t>完了</a:t>
            </a:r>
            <a:r>
              <a:rPr lang="ja-JP" altLang="en-US" sz="1800" b="1" dirty="0" smtClean="0">
                <a:solidFill>
                  <a:srgbClr val="0000CC"/>
                </a:solidFill>
                <a:latin typeface="+mn-ea"/>
                <a:ea typeface="+mn-ea"/>
              </a:rPr>
              <a:t>時刻から</a:t>
            </a:r>
            <a:endParaRPr lang="en-US" altLang="ja-JP" sz="1800" b="1" dirty="0" smtClean="0">
              <a:solidFill>
                <a:srgbClr val="0000CC"/>
              </a:solidFill>
              <a:latin typeface="+mn-ea"/>
              <a:ea typeface="+mn-ea"/>
            </a:endParaRPr>
          </a:p>
          <a:p>
            <a:pPr>
              <a:lnSpc>
                <a:spcPct val="150000"/>
              </a:lnSpc>
            </a:pPr>
            <a:r>
              <a:rPr lang="ja-JP" altLang="en-US" sz="1800" b="1" dirty="0" smtClean="0">
                <a:solidFill>
                  <a:srgbClr val="0000CC"/>
                </a:solidFill>
                <a:latin typeface="+mn-ea"/>
                <a:ea typeface="+mn-ea"/>
              </a:rPr>
              <a:t>最早完了時刻まで</a:t>
            </a:r>
            <a:endParaRPr lang="en-US" altLang="ja-JP" sz="1800" b="1" dirty="0" smtClean="0">
              <a:solidFill>
                <a:srgbClr val="0000CC"/>
              </a:solidFill>
              <a:latin typeface="+mn-ea"/>
              <a:ea typeface="+mn-ea"/>
            </a:endParaRPr>
          </a:p>
          <a:p>
            <a:pPr>
              <a:lnSpc>
                <a:spcPct val="150000"/>
              </a:lnSpc>
            </a:pPr>
            <a:r>
              <a:rPr lang="ja-JP" altLang="en-US" sz="1800" b="1" dirty="0" smtClean="0">
                <a:solidFill>
                  <a:srgbClr val="0000CC"/>
                </a:solidFill>
                <a:latin typeface="+mn-ea"/>
                <a:ea typeface="+mn-ea"/>
              </a:rPr>
              <a:t>の自由時間</a:t>
            </a:r>
            <a:endParaRPr lang="ja-JP" altLang="en-US" sz="1600" b="1" dirty="0" smtClean="0">
              <a:solidFill>
                <a:srgbClr val="0000CC"/>
              </a:solidFill>
              <a:latin typeface="+mn-ea"/>
              <a:ea typeface="+mn-ea"/>
            </a:endParaRPr>
          </a:p>
        </p:txBody>
      </p:sp>
      <p:sp>
        <p:nvSpPr>
          <p:cNvPr id="13" name="右矢印 12"/>
          <p:cNvSpPr/>
          <p:nvPr/>
        </p:nvSpPr>
        <p:spPr bwMode="auto">
          <a:xfrm>
            <a:off x="107504" y="2420888"/>
            <a:ext cx="360040" cy="50405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Tree>
    <p:extLst>
      <p:ext uri="{BB962C8B-B14F-4D97-AF65-F5344CB8AC3E}">
        <p14:creationId xmlns:p14="http://schemas.microsoft.com/office/powerpoint/2010/main" val="10365973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スライド番号プレースホルダ 5"/>
          <p:cNvSpPr>
            <a:spLocks noGrp="1"/>
          </p:cNvSpPr>
          <p:nvPr>
            <p:ph type="sldNum" sz="quarter" idx="12"/>
          </p:nvPr>
        </p:nvSpPr>
        <p:spPr/>
        <p:txBody>
          <a:bodyPr/>
          <a:lstStyle/>
          <a:p>
            <a:fld id="{CCD607DF-845B-4770-B150-BC96E34C9A86}" type="slidenum">
              <a:rPr lang="en-US" altLang="ja-JP"/>
              <a:pPr/>
              <a:t>57</a:t>
            </a:fld>
            <a:endParaRPr lang="en-US" altLang="ja-JP"/>
          </a:p>
        </p:txBody>
      </p:sp>
      <p:sp>
        <p:nvSpPr>
          <p:cNvPr id="390146" name="Rectangle 2"/>
          <p:cNvSpPr>
            <a:spLocks noGrp="1" noChangeArrowheads="1"/>
          </p:cNvSpPr>
          <p:nvPr>
            <p:ph type="title"/>
          </p:nvPr>
        </p:nvSpPr>
        <p:spPr/>
        <p:txBody>
          <a:bodyPr/>
          <a:lstStyle/>
          <a:p>
            <a:r>
              <a:rPr lang="ja-JP" altLang="en-US" dirty="0" smtClean="0">
                <a:solidFill>
                  <a:srgbClr val="FF0000"/>
                </a:solidFill>
              </a:rPr>
              <a:t>自由余裕</a:t>
            </a:r>
            <a:r>
              <a:rPr lang="ja-JP" altLang="en-US" dirty="0"/>
              <a:t>時間の計算</a:t>
            </a:r>
            <a:r>
              <a:rPr lang="ja-JP" altLang="en-US" dirty="0" smtClean="0"/>
              <a:t>、</a:t>
            </a:r>
            <a:r>
              <a:rPr lang="ja-JP" altLang="en-US" sz="2400" dirty="0" smtClean="0">
                <a:solidFill>
                  <a:srgbClr val="FF0000"/>
                </a:solidFill>
              </a:rPr>
              <a:t>他人に迷惑をかけない</a:t>
            </a:r>
            <a:r>
              <a:rPr lang="ja-JP" altLang="en-US" sz="2400" dirty="0" smtClean="0"/>
              <a:t>時間</a:t>
            </a:r>
            <a:endParaRPr lang="ja-JP" altLang="en-US" sz="2400" dirty="0"/>
          </a:p>
        </p:txBody>
      </p:sp>
      <p:graphicFrame>
        <p:nvGraphicFramePr>
          <p:cNvPr id="390422" name="Group 278"/>
          <p:cNvGraphicFramePr>
            <a:graphicFrameLocks noGrp="1"/>
          </p:cNvGraphicFramePr>
          <p:nvPr>
            <p:extLst>
              <p:ext uri="{D42A27DB-BD31-4B8C-83A1-F6EECF244321}">
                <p14:modId xmlns:p14="http://schemas.microsoft.com/office/powerpoint/2010/main" val="3616606943"/>
              </p:ext>
            </p:extLst>
          </p:nvPr>
        </p:nvGraphicFramePr>
        <p:xfrm>
          <a:off x="428594" y="1857365"/>
          <a:ext cx="8247861" cy="4450080"/>
        </p:xfrm>
        <a:graphic>
          <a:graphicData uri="http://schemas.openxmlformats.org/drawingml/2006/table">
            <a:tbl>
              <a:tblPr/>
              <a:tblGrid>
                <a:gridCol w="774480"/>
                <a:gridCol w="1011293"/>
                <a:gridCol w="1214326"/>
                <a:gridCol w="1214326"/>
                <a:gridCol w="1357187"/>
                <a:gridCol w="1413930"/>
                <a:gridCol w="1262319"/>
              </a:tblGrid>
              <a:tr h="590129">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作業</a:t>
                      </a: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番号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後続</a:t>
                      </a: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作業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最早</a:t>
                      </a: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開始時刻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最早</a:t>
                      </a: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完了時刻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最遅</a:t>
                      </a: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完了時刻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CC3300"/>
                          </a:solidFill>
                          <a:effectLst/>
                          <a:latin typeface="HG丸ｺﾞｼｯｸM-PRO" pitchFamily="50" charset="-128"/>
                          <a:ea typeface="HG丸ｺﾞｼｯｸM-PRO" pitchFamily="50" charset="-128"/>
                        </a:rPr>
                        <a:t>全余裕時間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CC3300"/>
                          </a:solidFill>
                          <a:effectLst/>
                          <a:latin typeface="HG丸ｺﾞｼｯｸM-PRO" pitchFamily="50" charset="-128"/>
                          <a:ea typeface="HG丸ｺﾞｼｯｸM-PRO" pitchFamily="50" charset="-128"/>
                        </a:rPr>
                        <a:t>自由</a:t>
                      </a:r>
                      <a:endParaRPr kumimoji="0" lang="en-US" altLang="ja-JP" sz="1600" b="1" i="0" u="none" strike="noStrike" cap="none" normalizeH="0" baseline="0" dirty="0" smtClean="0">
                        <a:ln>
                          <a:noFill/>
                        </a:ln>
                        <a:solidFill>
                          <a:srgbClr val="CC3300"/>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CC3300"/>
                          </a:solidFill>
                          <a:effectLst/>
                          <a:latin typeface="HG丸ｺﾞｼｯｸM-PRO" pitchFamily="50" charset="-128"/>
                          <a:ea typeface="HG丸ｺﾞｼｯｸM-PRO" pitchFamily="50" charset="-128"/>
                        </a:rPr>
                        <a:t>余裕時間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FF0000"/>
                          </a:solidFill>
                          <a:effectLst/>
                          <a:latin typeface="HG丸ｺﾞｼｯｸM-PRO" pitchFamily="50" charset="-128"/>
                          <a:ea typeface="HG丸ｺﾞｼｯｸM-PRO"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K,M,N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bl>
          </a:graphicData>
        </a:graphic>
      </p:graphicFrame>
      <p:sp>
        <p:nvSpPr>
          <p:cNvPr id="390412" name="Oval 268"/>
          <p:cNvSpPr>
            <a:spLocks noChangeArrowheads="1"/>
          </p:cNvSpPr>
          <p:nvPr/>
        </p:nvSpPr>
        <p:spPr bwMode="auto">
          <a:xfrm>
            <a:off x="3707904" y="2420888"/>
            <a:ext cx="736600" cy="425450"/>
          </a:xfrm>
          <a:prstGeom prst="ellipse">
            <a:avLst/>
          </a:prstGeom>
          <a:noFill/>
          <a:ln w="12700">
            <a:solidFill>
              <a:srgbClr val="0099FF"/>
            </a:solidFill>
            <a:round/>
            <a:headEnd/>
            <a:tailEnd/>
          </a:ln>
          <a:effectLst/>
        </p:spPr>
        <p:txBody>
          <a:bodyPr wrap="none" anchor="ctr"/>
          <a:lstStyle/>
          <a:p>
            <a:endParaRPr lang="ja-JP" altLang="en-US"/>
          </a:p>
        </p:txBody>
      </p:sp>
      <p:cxnSp>
        <p:nvCxnSpPr>
          <p:cNvPr id="390413" name="AutoShape 269"/>
          <p:cNvCxnSpPr>
            <a:cxnSpLocks noChangeShapeType="1"/>
            <a:stCxn id="390412" idx="6"/>
          </p:cNvCxnSpPr>
          <p:nvPr/>
        </p:nvCxnSpPr>
        <p:spPr bwMode="auto">
          <a:xfrm>
            <a:off x="4444504" y="2633613"/>
            <a:ext cx="3223840" cy="3299"/>
          </a:xfrm>
          <a:prstGeom prst="straightConnector1">
            <a:avLst/>
          </a:prstGeom>
          <a:noFill/>
          <a:ln w="9525">
            <a:solidFill>
              <a:srgbClr val="0099FF"/>
            </a:solidFill>
            <a:round/>
            <a:headEnd/>
            <a:tailEnd type="triangle" w="med" len="med"/>
          </a:ln>
          <a:effectLst/>
        </p:spPr>
      </p:cxnSp>
      <p:sp>
        <p:nvSpPr>
          <p:cNvPr id="390415" name="Oval 271"/>
          <p:cNvSpPr>
            <a:spLocks noChangeArrowheads="1"/>
          </p:cNvSpPr>
          <p:nvPr/>
        </p:nvSpPr>
        <p:spPr bwMode="auto">
          <a:xfrm>
            <a:off x="2483768" y="3573016"/>
            <a:ext cx="647700" cy="395287"/>
          </a:xfrm>
          <a:prstGeom prst="ellipse">
            <a:avLst/>
          </a:prstGeom>
          <a:noFill/>
          <a:ln w="9525">
            <a:solidFill>
              <a:srgbClr val="0099FF"/>
            </a:solidFill>
            <a:round/>
            <a:headEnd/>
            <a:tailEnd/>
          </a:ln>
          <a:effectLst/>
        </p:spPr>
        <p:txBody>
          <a:bodyPr wrap="none" anchor="ctr"/>
          <a:lstStyle/>
          <a:p>
            <a:endParaRPr lang="ja-JP" altLang="en-US"/>
          </a:p>
        </p:txBody>
      </p:sp>
      <p:cxnSp>
        <p:nvCxnSpPr>
          <p:cNvPr id="390416" name="AutoShape 272"/>
          <p:cNvCxnSpPr>
            <a:cxnSpLocks noChangeShapeType="1"/>
            <a:stCxn id="390415" idx="6"/>
            <a:endCxn id="390412" idx="2"/>
          </p:cNvCxnSpPr>
          <p:nvPr/>
        </p:nvCxnSpPr>
        <p:spPr bwMode="auto">
          <a:xfrm flipV="1">
            <a:off x="3131468" y="2633613"/>
            <a:ext cx="576436" cy="1137047"/>
          </a:xfrm>
          <a:prstGeom prst="straightConnector1">
            <a:avLst/>
          </a:prstGeom>
          <a:noFill/>
          <a:ln w="9525">
            <a:solidFill>
              <a:srgbClr val="0099FF"/>
            </a:solidFill>
            <a:round/>
            <a:headEnd/>
            <a:tailEnd type="triangle" w="med" len="med"/>
          </a:ln>
          <a:effectLst/>
        </p:spPr>
      </p:cxnSp>
      <p:sp>
        <p:nvSpPr>
          <p:cNvPr id="13" name="右矢印 12"/>
          <p:cNvSpPr/>
          <p:nvPr/>
        </p:nvSpPr>
        <p:spPr bwMode="auto">
          <a:xfrm>
            <a:off x="107504" y="2420888"/>
            <a:ext cx="360040" cy="50405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
        <p:nvSpPr>
          <p:cNvPr id="21" name="Oval 271"/>
          <p:cNvSpPr>
            <a:spLocks noChangeArrowheads="1"/>
          </p:cNvSpPr>
          <p:nvPr/>
        </p:nvSpPr>
        <p:spPr bwMode="auto">
          <a:xfrm>
            <a:off x="1403648" y="2420888"/>
            <a:ext cx="647700" cy="395287"/>
          </a:xfrm>
          <a:prstGeom prst="ellipse">
            <a:avLst/>
          </a:prstGeom>
          <a:noFill/>
          <a:ln w="9525">
            <a:solidFill>
              <a:srgbClr val="0099FF"/>
            </a:solidFill>
            <a:round/>
            <a:headEnd/>
            <a:tailEnd/>
          </a:ln>
          <a:effectLst/>
        </p:spPr>
        <p:txBody>
          <a:bodyPr wrap="none" anchor="ctr"/>
          <a:lstStyle/>
          <a:p>
            <a:endParaRPr lang="ja-JP" altLang="en-US"/>
          </a:p>
        </p:txBody>
      </p:sp>
      <p:cxnSp>
        <p:nvCxnSpPr>
          <p:cNvPr id="22" name="AutoShape 272"/>
          <p:cNvCxnSpPr>
            <a:cxnSpLocks noChangeShapeType="1"/>
            <a:stCxn id="21" idx="5"/>
            <a:endCxn id="390415" idx="1"/>
          </p:cNvCxnSpPr>
          <p:nvPr/>
        </p:nvCxnSpPr>
        <p:spPr bwMode="auto">
          <a:xfrm>
            <a:off x="1956495" y="2758287"/>
            <a:ext cx="622126" cy="872617"/>
          </a:xfrm>
          <a:prstGeom prst="straightConnector1">
            <a:avLst/>
          </a:prstGeom>
          <a:noFill/>
          <a:ln w="9525">
            <a:solidFill>
              <a:srgbClr val="0099FF"/>
            </a:solidFill>
            <a:round/>
            <a:headEnd/>
            <a:tailEnd type="triangle" w="med" len="med"/>
          </a:ln>
          <a:effectLst/>
        </p:spPr>
      </p:cxnSp>
      <p:sp>
        <p:nvSpPr>
          <p:cNvPr id="24" name="強調線吹き出し 3 23"/>
          <p:cNvSpPr/>
          <p:nvPr/>
        </p:nvSpPr>
        <p:spPr bwMode="auto">
          <a:xfrm>
            <a:off x="3707904" y="4149080"/>
            <a:ext cx="2304256" cy="1539552"/>
          </a:xfrm>
          <a:prstGeom prst="accentCallout3">
            <a:avLst>
              <a:gd name="adj1" fmla="val 32229"/>
              <a:gd name="adj2" fmla="val 100324"/>
              <a:gd name="adj3" fmla="val 32524"/>
              <a:gd name="adj4" fmla="val 117125"/>
              <a:gd name="adj5" fmla="val 28796"/>
              <a:gd name="adj6" fmla="val 119821"/>
              <a:gd name="adj7" fmla="val -94430"/>
              <a:gd name="adj8" fmla="val 176926"/>
            </a:avLst>
          </a:prstGeom>
          <a:solidFill>
            <a:schemeClr val="accent1"/>
          </a:solid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nSpc>
                <a:spcPct val="150000"/>
              </a:lnSpc>
            </a:pPr>
            <a:r>
              <a:rPr lang="ja-JP" altLang="en-US" sz="1800" b="1" dirty="0">
                <a:solidFill>
                  <a:srgbClr val="0000CC"/>
                </a:solidFill>
                <a:latin typeface="+mn-ea"/>
                <a:ea typeface="+mn-ea"/>
              </a:rPr>
              <a:t>後続作業</a:t>
            </a:r>
            <a:r>
              <a:rPr lang="ja-JP" altLang="en-US" sz="1800" b="1" dirty="0" smtClean="0">
                <a:solidFill>
                  <a:srgbClr val="0000CC"/>
                </a:solidFill>
                <a:latin typeface="+mn-ea"/>
                <a:ea typeface="+mn-ea"/>
              </a:rPr>
              <a:t>の</a:t>
            </a:r>
            <a:endParaRPr lang="en-US" altLang="ja-JP" sz="1800" b="1" dirty="0" smtClean="0">
              <a:solidFill>
                <a:srgbClr val="0000CC"/>
              </a:solidFill>
              <a:latin typeface="+mn-ea"/>
              <a:ea typeface="+mn-ea"/>
            </a:endParaRPr>
          </a:p>
          <a:p>
            <a:pPr>
              <a:lnSpc>
                <a:spcPct val="150000"/>
              </a:lnSpc>
            </a:pPr>
            <a:r>
              <a:rPr lang="ja-JP" altLang="en-US" sz="1800" b="1" dirty="0" smtClean="0">
                <a:solidFill>
                  <a:srgbClr val="0000CC"/>
                </a:solidFill>
                <a:latin typeface="+mn-ea"/>
                <a:ea typeface="+mn-ea"/>
              </a:rPr>
              <a:t>最早開始時刻に</a:t>
            </a:r>
            <a:endParaRPr lang="en-US" altLang="ja-JP" sz="1800" b="1" dirty="0" smtClean="0">
              <a:solidFill>
                <a:srgbClr val="0000CC"/>
              </a:solidFill>
              <a:latin typeface="+mn-ea"/>
              <a:ea typeface="+mn-ea"/>
            </a:endParaRPr>
          </a:p>
          <a:p>
            <a:pPr>
              <a:lnSpc>
                <a:spcPct val="150000"/>
              </a:lnSpc>
            </a:pPr>
            <a:r>
              <a:rPr lang="ja-JP" altLang="en-US" sz="1800" b="1" dirty="0">
                <a:solidFill>
                  <a:srgbClr val="0000CC"/>
                </a:solidFill>
                <a:latin typeface="+mn-ea"/>
                <a:ea typeface="+mn-ea"/>
              </a:rPr>
              <a:t>間に合うよう</a:t>
            </a:r>
            <a:r>
              <a:rPr lang="ja-JP" altLang="en-US" sz="1800" b="1" dirty="0" smtClean="0">
                <a:solidFill>
                  <a:srgbClr val="0000CC"/>
                </a:solidFill>
                <a:latin typeface="+mn-ea"/>
                <a:ea typeface="+mn-ea"/>
              </a:rPr>
              <a:t>に</a:t>
            </a:r>
            <a:endParaRPr lang="ja-JP" altLang="en-US" sz="1600" b="1" dirty="0" smtClean="0">
              <a:solidFill>
                <a:srgbClr val="0000CC"/>
              </a:solidFill>
              <a:latin typeface="+mn-ea"/>
              <a:ea typeface="+mn-ea"/>
            </a:endParaRPr>
          </a:p>
        </p:txBody>
      </p:sp>
    </p:spTree>
    <p:extLst>
      <p:ext uri="{BB962C8B-B14F-4D97-AF65-F5344CB8AC3E}">
        <p14:creationId xmlns:p14="http://schemas.microsoft.com/office/powerpoint/2010/main" val="26975003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スライド番号プレースホルダ 5"/>
          <p:cNvSpPr>
            <a:spLocks noGrp="1"/>
          </p:cNvSpPr>
          <p:nvPr>
            <p:ph type="sldNum" sz="quarter" idx="12"/>
          </p:nvPr>
        </p:nvSpPr>
        <p:spPr/>
        <p:txBody>
          <a:bodyPr/>
          <a:lstStyle/>
          <a:p>
            <a:fld id="{CCD607DF-845B-4770-B150-BC96E34C9A86}" type="slidenum">
              <a:rPr lang="en-US" altLang="ja-JP"/>
              <a:pPr/>
              <a:t>58</a:t>
            </a:fld>
            <a:endParaRPr lang="en-US" altLang="ja-JP"/>
          </a:p>
        </p:txBody>
      </p:sp>
      <p:sp>
        <p:nvSpPr>
          <p:cNvPr id="390146" name="Rectangle 2"/>
          <p:cNvSpPr>
            <a:spLocks noGrp="1" noChangeArrowheads="1"/>
          </p:cNvSpPr>
          <p:nvPr>
            <p:ph type="title"/>
          </p:nvPr>
        </p:nvSpPr>
        <p:spPr/>
        <p:txBody>
          <a:bodyPr/>
          <a:lstStyle/>
          <a:p>
            <a:r>
              <a:rPr lang="ja-JP" altLang="en-US" dirty="0" smtClean="0">
                <a:solidFill>
                  <a:srgbClr val="FF0000"/>
                </a:solidFill>
              </a:rPr>
              <a:t>自由余裕</a:t>
            </a:r>
            <a:r>
              <a:rPr lang="ja-JP" altLang="en-US" dirty="0"/>
              <a:t>時間の計算</a:t>
            </a:r>
            <a:r>
              <a:rPr lang="ja-JP" altLang="en-US" dirty="0" smtClean="0"/>
              <a:t>、</a:t>
            </a:r>
            <a:r>
              <a:rPr lang="ja-JP" altLang="en-US" sz="2400" dirty="0" smtClean="0">
                <a:solidFill>
                  <a:srgbClr val="FF0000"/>
                </a:solidFill>
              </a:rPr>
              <a:t>他人に迷惑をかけない</a:t>
            </a:r>
            <a:r>
              <a:rPr lang="ja-JP" altLang="en-US" sz="2400" dirty="0" smtClean="0"/>
              <a:t>時間</a:t>
            </a:r>
            <a:endParaRPr lang="ja-JP" altLang="en-US" sz="2400" dirty="0"/>
          </a:p>
        </p:txBody>
      </p:sp>
      <p:graphicFrame>
        <p:nvGraphicFramePr>
          <p:cNvPr id="390422" name="Group 278"/>
          <p:cNvGraphicFramePr>
            <a:graphicFrameLocks noGrp="1"/>
          </p:cNvGraphicFramePr>
          <p:nvPr>
            <p:extLst>
              <p:ext uri="{D42A27DB-BD31-4B8C-83A1-F6EECF244321}">
                <p14:modId xmlns:p14="http://schemas.microsoft.com/office/powerpoint/2010/main" val="1020647288"/>
              </p:ext>
            </p:extLst>
          </p:nvPr>
        </p:nvGraphicFramePr>
        <p:xfrm>
          <a:off x="428594" y="1857365"/>
          <a:ext cx="8247861" cy="4450080"/>
        </p:xfrm>
        <a:graphic>
          <a:graphicData uri="http://schemas.openxmlformats.org/drawingml/2006/table">
            <a:tbl>
              <a:tblPr/>
              <a:tblGrid>
                <a:gridCol w="774480"/>
                <a:gridCol w="1011293"/>
                <a:gridCol w="1214326"/>
                <a:gridCol w="1214326"/>
                <a:gridCol w="1357187"/>
                <a:gridCol w="1413930"/>
                <a:gridCol w="1262319"/>
              </a:tblGrid>
              <a:tr h="590129">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作業</a:t>
                      </a: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番号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後続</a:t>
                      </a: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作業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最早</a:t>
                      </a: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開始時刻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最早</a:t>
                      </a: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完了時刻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最遅</a:t>
                      </a: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完了時刻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CC3300"/>
                          </a:solidFill>
                          <a:effectLst/>
                          <a:latin typeface="HG丸ｺﾞｼｯｸM-PRO" pitchFamily="50" charset="-128"/>
                          <a:ea typeface="HG丸ｺﾞｼｯｸM-PRO" pitchFamily="50" charset="-128"/>
                        </a:rPr>
                        <a:t>全余裕時間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CC3300"/>
                          </a:solidFill>
                          <a:effectLst/>
                          <a:latin typeface="HG丸ｺﾞｼｯｸM-PRO" pitchFamily="50" charset="-128"/>
                          <a:ea typeface="HG丸ｺﾞｼｯｸM-PRO" pitchFamily="50" charset="-128"/>
                        </a:rPr>
                        <a:t>自由</a:t>
                      </a:r>
                      <a:endParaRPr kumimoji="0" lang="en-US" altLang="ja-JP" sz="1600" b="1" i="0" u="none" strike="noStrike" cap="none" normalizeH="0" baseline="0" dirty="0" smtClean="0">
                        <a:ln>
                          <a:noFill/>
                        </a:ln>
                        <a:solidFill>
                          <a:srgbClr val="CC3300"/>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ts val="1200"/>
                        </a:lnSpc>
                        <a:spcBef>
                          <a:spcPct val="30000"/>
                        </a:spcBef>
                        <a:spcAft>
                          <a:spcPct val="0"/>
                        </a:spcAft>
                        <a:buClrTx/>
                        <a:buSzPct val="70000"/>
                        <a:buFont typeface="Wingdings" pitchFamily="2" charset="2"/>
                        <a:buNone/>
                        <a:tabLst/>
                      </a:pPr>
                      <a:r>
                        <a:rPr kumimoji="0" lang="ja-JP" altLang="en-US" sz="1600" b="1" i="0" u="none" strike="noStrike" cap="none" normalizeH="0" baseline="0" dirty="0" smtClean="0">
                          <a:ln>
                            <a:noFill/>
                          </a:ln>
                          <a:solidFill>
                            <a:srgbClr val="CC3300"/>
                          </a:solidFill>
                          <a:effectLst/>
                          <a:latin typeface="HG丸ｺﾞｼｯｸM-PRO" pitchFamily="50" charset="-128"/>
                          <a:ea typeface="HG丸ｺﾞｼｯｸM-PRO" pitchFamily="50" charset="-128"/>
                        </a:rPr>
                        <a:t>余裕時間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FF0000"/>
                          </a:solidFill>
                          <a:effectLst/>
                          <a:latin typeface="HG丸ｺﾞｼｯｸM-PRO" pitchFamily="50" charset="-128"/>
                          <a:ea typeface="HG丸ｺﾞｼｯｸM-PRO"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FF0000"/>
                          </a:solidFill>
                          <a:effectLst/>
                          <a:latin typeface="HG丸ｺﾞｼｯｸM-PRO" pitchFamily="50" charset="-128"/>
                          <a:ea typeface="HG丸ｺﾞｼｯｸM-PRO"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K,M,N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r h="371781">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endParaRPr kumimoji="0" lang="en-US" altLang="ja-JP" sz="1600" b="1" i="0" u="none" strike="noStrike" cap="none" normalizeH="0" baseline="0" dirty="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alpha val="30000"/>
                      </a:srgbClr>
                    </a:solidFill>
                  </a:tcPr>
                </a:tc>
              </a:tr>
            </a:tbl>
          </a:graphicData>
        </a:graphic>
      </p:graphicFrame>
      <p:sp>
        <p:nvSpPr>
          <p:cNvPr id="390412" name="Oval 268"/>
          <p:cNvSpPr>
            <a:spLocks noChangeArrowheads="1"/>
          </p:cNvSpPr>
          <p:nvPr/>
        </p:nvSpPr>
        <p:spPr bwMode="auto">
          <a:xfrm>
            <a:off x="3707904" y="3573016"/>
            <a:ext cx="736600" cy="425450"/>
          </a:xfrm>
          <a:prstGeom prst="ellipse">
            <a:avLst/>
          </a:prstGeom>
          <a:noFill/>
          <a:ln w="12700">
            <a:solidFill>
              <a:srgbClr val="0099FF"/>
            </a:solidFill>
            <a:round/>
            <a:headEnd/>
            <a:tailEnd/>
          </a:ln>
          <a:effectLst/>
        </p:spPr>
        <p:txBody>
          <a:bodyPr wrap="none" anchor="ctr"/>
          <a:lstStyle/>
          <a:p>
            <a:endParaRPr lang="ja-JP" altLang="en-US"/>
          </a:p>
        </p:txBody>
      </p:sp>
      <p:cxnSp>
        <p:nvCxnSpPr>
          <p:cNvPr id="390413" name="AutoShape 269"/>
          <p:cNvCxnSpPr>
            <a:cxnSpLocks noChangeShapeType="1"/>
            <a:stCxn id="390412" idx="6"/>
          </p:cNvCxnSpPr>
          <p:nvPr/>
        </p:nvCxnSpPr>
        <p:spPr bwMode="auto">
          <a:xfrm>
            <a:off x="4444504" y="3785741"/>
            <a:ext cx="3223840" cy="3299"/>
          </a:xfrm>
          <a:prstGeom prst="straightConnector1">
            <a:avLst/>
          </a:prstGeom>
          <a:noFill/>
          <a:ln w="9525">
            <a:solidFill>
              <a:srgbClr val="0099FF"/>
            </a:solidFill>
            <a:round/>
            <a:headEnd/>
            <a:tailEnd type="triangle" w="med" len="med"/>
          </a:ln>
          <a:effectLst/>
        </p:spPr>
      </p:cxnSp>
      <p:sp>
        <p:nvSpPr>
          <p:cNvPr id="390415" name="Oval 271"/>
          <p:cNvSpPr>
            <a:spLocks noChangeArrowheads="1"/>
          </p:cNvSpPr>
          <p:nvPr/>
        </p:nvSpPr>
        <p:spPr bwMode="auto">
          <a:xfrm>
            <a:off x="2555776" y="4797152"/>
            <a:ext cx="647700" cy="395287"/>
          </a:xfrm>
          <a:prstGeom prst="ellipse">
            <a:avLst/>
          </a:prstGeom>
          <a:noFill/>
          <a:ln w="9525">
            <a:solidFill>
              <a:srgbClr val="0099FF"/>
            </a:solidFill>
            <a:round/>
            <a:headEnd/>
            <a:tailEnd/>
          </a:ln>
          <a:effectLst/>
        </p:spPr>
        <p:txBody>
          <a:bodyPr wrap="none" anchor="ctr"/>
          <a:lstStyle/>
          <a:p>
            <a:endParaRPr lang="ja-JP" altLang="en-US"/>
          </a:p>
        </p:txBody>
      </p:sp>
      <p:cxnSp>
        <p:nvCxnSpPr>
          <p:cNvPr id="390416" name="AutoShape 272"/>
          <p:cNvCxnSpPr>
            <a:cxnSpLocks noChangeShapeType="1"/>
            <a:stCxn id="390415" idx="6"/>
          </p:cNvCxnSpPr>
          <p:nvPr/>
        </p:nvCxnSpPr>
        <p:spPr bwMode="auto">
          <a:xfrm flipV="1">
            <a:off x="3203476" y="4005064"/>
            <a:ext cx="576436" cy="989732"/>
          </a:xfrm>
          <a:prstGeom prst="straightConnector1">
            <a:avLst/>
          </a:prstGeom>
          <a:noFill/>
          <a:ln w="9525">
            <a:solidFill>
              <a:srgbClr val="0099FF"/>
            </a:solidFill>
            <a:round/>
            <a:headEnd/>
            <a:tailEnd type="triangle" w="med" len="med"/>
          </a:ln>
          <a:effectLst/>
        </p:spPr>
      </p:cxnSp>
      <p:sp>
        <p:nvSpPr>
          <p:cNvPr id="13" name="右矢印 12"/>
          <p:cNvSpPr/>
          <p:nvPr/>
        </p:nvSpPr>
        <p:spPr bwMode="auto">
          <a:xfrm>
            <a:off x="107504" y="3573016"/>
            <a:ext cx="360040" cy="50405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
        <p:nvSpPr>
          <p:cNvPr id="21" name="Oval 271"/>
          <p:cNvSpPr>
            <a:spLocks noChangeArrowheads="1"/>
          </p:cNvSpPr>
          <p:nvPr/>
        </p:nvSpPr>
        <p:spPr bwMode="auto">
          <a:xfrm>
            <a:off x="1403648" y="3645024"/>
            <a:ext cx="647700" cy="395287"/>
          </a:xfrm>
          <a:prstGeom prst="ellipse">
            <a:avLst/>
          </a:prstGeom>
          <a:noFill/>
          <a:ln w="9525">
            <a:solidFill>
              <a:srgbClr val="0099FF"/>
            </a:solidFill>
            <a:round/>
            <a:headEnd/>
            <a:tailEnd/>
          </a:ln>
          <a:effectLst/>
        </p:spPr>
        <p:txBody>
          <a:bodyPr wrap="none" anchor="ctr"/>
          <a:lstStyle/>
          <a:p>
            <a:endParaRPr lang="ja-JP" altLang="en-US"/>
          </a:p>
        </p:txBody>
      </p:sp>
      <p:cxnSp>
        <p:nvCxnSpPr>
          <p:cNvPr id="22" name="AutoShape 272"/>
          <p:cNvCxnSpPr>
            <a:cxnSpLocks noChangeShapeType="1"/>
            <a:stCxn id="21" idx="5"/>
            <a:endCxn id="390415" idx="1"/>
          </p:cNvCxnSpPr>
          <p:nvPr/>
        </p:nvCxnSpPr>
        <p:spPr bwMode="auto">
          <a:xfrm>
            <a:off x="1956495" y="3982423"/>
            <a:ext cx="694134" cy="872617"/>
          </a:xfrm>
          <a:prstGeom prst="straightConnector1">
            <a:avLst/>
          </a:prstGeom>
          <a:noFill/>
          <a:ln w="9525">
            <a:solidFill>
              <a:srgbClr val="0099FF"/>
            </a:solidFill>
            <a:round/>
            <a:headEnd/>
            <a:tailEnd type="triangle" w="med" len="med"/>
          </a:ln>
          <a:effectLst/>
        </p:spPr>
      </p:cxnSp>
      <p:sp>
        <p:nvSpPr>
          <p:cNvPr id="24" name="強調線吹き出し 3 23"/>
          <p:cNvSpPr/>
          <p:nvPr/>
        </p:nvSpPr>
        <p:spPr bwMode="auto">
          <a:xfrm>
            <a:off x="3779912" y="1556792"/>
            <a:ext cx="2304256" cy="1539552"/>
          </a:xfrm>
          <a:prstGeom prst="accentCallout3">
            <a:avLst>
              <a:gd name="adj1" fmla="val 32229"/>
              <a:gd name="adj2" fmla="val 100324"/>
              <a:gd name="adj3" fmla="val 32524"/>
              <a:gd name="adj4" fmla="val 117125"/>
              <a:gd name="adj5" fmla="val 28796"/>
              <a:gd name="adj6" fmla="val 119821"/>
              <a:gd name="adj7" fmla="val 136725"/>
              <a:gd name="adj8" fmla="val 178535"/>
            </a:avLst>
          </a:prstGeom>
          <a:solidFill>
            <a:schemeClr val="accent1"/>
          </a:solid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nSpc>
                <a:spcPct val="150000"/>
              </a:lnSpc>
            </a:pPr>
            <a:r>
              <a:rPr lang="ja-JP" altLang="en-US" sz="1800" b="1" dirty="0">
                <a:solidFill>
                  <a:srgbClr val="0000CC"/>
                </a:solidFill>
                <a:latin typeface="+mn-ea"/>
                <a:ea typeface="+mn-ea"/>
              </a:rPr>
              <a:t>後続作業</a:t>
            </a:r>
            <a:r>
              <a:rPr lang="ja-JP" altLang="en-US" sz="1800" b="1" dirty="0" smtClean="0">
                <a:solidFill>
                  <a:srgbClr val="0000CC"/>
                </a:solidFill>
                <a:latin typeface="+mn-ea"/>
                <a:ea typeface="+mn-ea"/>
              </a:rPr>
              <a:t>の</a:t>
            </a:r>
            <a:endParaRPr lang="en-US" altLang="ja-JP" sz="1800" b="1" dirty="0" smtClean="0">
              <a:solidFill>
                <a:srgbClr val="0000CC"/>
              </a:solidFill>
              <a:latin typeface="+mn-ea"/>
              <a:ea typeface="+mn-ea"/>
            </a:endParaRPr>
          </a:p>
          <a:p>
            <a:pPr>
              <a:lnSpc>
                <a:spcPct val="150000"/>
              </a:lnSpc>
            </a:pPr>
            <a:r>
              <a:rPr lang="ja-JP" altLang="en-US" sz="1800" b="1" dirty="0" smtClean="0">
                <a:solidFill>
                  <a:srgbClr val="0000CC"/>
                </a:solidFill>
                <a:latin typeface="+mn-ea"/>
                <a:ea typeface="+mn-ea"/>
              </a:rPr>
              <a:t>最早開始時刻に</a:t>
            </a:r>
            <a:endParaRPr lang="en-US" altLang="ja-JP" sz="1800" b="1" dirty="0" smtClean="0">
              <a:solidFill>
                <a:srgbClr val="0000CC"/>
              </a:solidFill>
              <a:latin typeface="+mn-ea"/>
              <a:ea typeface="+mn-ea"/>
            </a:endParaRPr>
          </a:p>
          <a:p>
            <a:pPr>
              <a:lnSpc>
                <a:spcPct val="150000"/>
              </a:lnSpc>
            </a:pPr>
            <a:r>
              <a:rPr lang="ja-JP" altLang="en-US" sz="1800" b="1" dirty="0">
                <a:solidFill>
                  <a:srgbClr val="0000CC"/>
                </a:solidFill>
                <a:latin typeface="+mn-ea"/>
                <a:ea typeface="+mn-ea"/>
              </a:rPr>
              <a:t>間に合うよう</a:t>
            </a:r>
            <a:r>
              <a:rPr lang="ja-JP" altLang="en-US" sz="1800" b="1" dirty="0" smtClean="0">
                <a:solidFill>
                  <a:srgbClr val="0000CC"/>
                </a:solidFill>
                <a:latin typeface="+mn-ea"/>
                <a:ea typeface="+mn-ea"/>
              </a:rPr>
              <a:t>に</a:t>
            </a:r>
            <a:endParaRPr lang="ja-JP" altLang="en-US" sz="1600" b="1" dirty="0" smtClean="0">
              <a:solidFill>
                <a:srgbClr val="0000CC"/>
              </a:solidFill>
              <a:latin typeface="+mn-ea"/>
              <a:ea typeface="+mn-ea"/>
            </a:endParaRPr>
          </a:p>
        </p:txBody>
      </p:sp>
      <p:sp>
        <p:nvSpPr>
          <p:cNvPr id="18" name="Oval 271"/>
          <p:cNvSpPr>
            <a:spLocks noChangeArrowheads="1"/>
          </p:cNvSpPr>
          <p:nvPr/>
        </p:nvSpPr>
        <p:spPr bwMode="auto">
          <a:xfrm>
            <a:off x="2483768" y="5517232"/>
            <a:ext cx="647700" cy="395287"/>
          </a:xfrm>
          <a:prstGeom prst="ellipse">
            <a:avLst/>
          </a:prstGeom>
          <a:noFill/>
          <a:ln w="9525">
            <a:solidFill>
              <a:srgbClr val="0099FF"/>
            </a:solidFill>
            <a:round/>
            <a:headEnd/>
            <a:tailEnd/>
          </a:ln>
          <a:effectLst/>
        </p:spPr>
        <p:txBody>
          <a:bodyPr wrap="none" anchor="ctr"/>
          <a:lstStyle/>
          <a:p>
            <a:endParaRPr lang="ja-JP" altLang="en-US"/>
          </a:p>
        </p:txBody>
      </p:sp>
      <p:cxnSp>
        <p:nvCxnSpPr>
          <p:cNvPr id="19" name="AutoShape 272"/>
          <p:cNvCxnSpPr>
            <a:cxnSpLocks noChangeShapeType="1"/>
            <a:stCxn id="18" idx="6"/>
            <a:endCxn id="390412" idx="3"/>
          </p:cNvCxnSpPr>
          <p:nvPr/>
        </p:nvCxnSpPr>
        <p:spPr bwMode="auto">
          <a:xfrm flipV="1">
            <a:off x="3131468" y="3936160"/>
            <a:ext cx="684309" cy="1778716"/>
          </a:xfrm>
          <a:prstGeom prst="straightConnector1">
            <a:avLst/>
          </a:prstGeom>
          <a:noFill/>
          <a:ln w="9525">
            <a:solidFill>
              <a:srgbClr val="0099FF"/>
            </a:solidFill>
            <a:round/>
            <a:headEnd/>
            <a:tailEnd type="triangle" w="med" len="med"/>
          </a:ln>
          <a:effectLst/>
        </p:spPr>
      </p:cxnSp>
      <p:cxnSp>
        <p:nvCxnSpPr>
          <p:cNvPr id="20" name="AutoShape 272"/>
          <p:cNvCxnSpPr>
            <a:cxnSpLocks noChangeShapeType="1"/>
            <a:stCxn id="21" idx="5"/>
            <a:endCxn id="18" idx="1"/>
          </p:cNvCxnSpPr>
          <p:nvPr/>
        </p:nvCxnSpPr>
        <p:spPr bwMode="auto">
          <a:xfrm>
            <a:off x="1956495" y="3982423"/>
            <a:ext cx="622126" cy="1592697"/>
          </a:xfrm>
          <a:prstGeom prst="straightConnector1">
            <a:avLst/>
          </a:prstGeom>
          <a:noFill/>
          <a:ln w="9525">
            <a:solidFill>
              <a:srgbClr val="0099FF"/>
            </a:solidFill>
            <a:round/>
            <a:headEnd/>
            <a:tailEnd type="triangle" w="med" len="med"/>
          </a:ln>
          <a:effectLst/>
        </p:spPr>
      </p:cxnSp>
    </p:spTree>
    <p:extLst>
      <p:ext uri="{BB962C8B-B14F-4D97-AF65-F5344CB8AC3E}">
        <p14:creationId xmlns:p14="http://schemas.microsoft.com/office/powerpoint/2010/main" val="40550259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ctrTitle"/>
          </p:nvPr>
        </p:nvSpPr>
        <p:spPr>
          <a:xfrm>
            <a:off x="468313" y="836613"/>
            <a:ext cx="8207375" cy="5329237"/>
          </a:xfrm>
        </p:spPr>
        <p:txBody>
          <a:bodyPr/>
          <a:lstStyle/>
          <a:p>
            <a:r>
              <a:rPr lang="ja-JP" altLang="en-US" dirty="0">
                <a:solidFill>
                  <a:srgbClr val="6666FF"/>
                </a:solidFill>
              </a:rPr>
              <a:t>アローダイアグラムの描き方</a:t>
            </a:r>
            <a:br>
              <a:rPr lang="ja-JP" altLang="en-US" dirty="0">
                <a:solidFill>
                  <a:srgbClr val="6666FF"/>
                </a:solidFill>
              </a:rPr>
            </a:br>
            <a:r>
              <a:rPr lang="en-US" altLang="ja-JP" dirty="0">
                <a:solidFill>
                  <a:srgbClr val="6666FF"/>
                </a:solidFill>
              </a:rPr>
              <a:t>PERT</a:t>
            </a:r>
            <a:r>
              <a:rPr lang="ja-JP" altLang="en-US" dirty="0">
                <a:solidFill>
                  <a:srgbClr val="6666FF"/>
                </a:solidFill>
              </a:rPr>
              <a:t>計算</a:t>
            </a:r>
            <a:br>
              <a:rPr lang="ja-JP" altLang="en-US" dirty="0">
                <a:solidFill>
                  <a:srgbClr val="6666FF"/>
                </a:solidFill>
              </a:rPr>
            </a:br>
            <a:r>
              <a:rPr lang="ja-JP" altLang="en-US" dirty="0">
                <a:solidFill>
                  <a:srgbClr val="6666FF"/>
                </a:solidFill>
              </a:rPr>
              <a:t>クリティカルパス</a:t>
            </a:r>
            <a:br>
              <a:rPr lang="ja-JP" altLang="en-US" dirty="0">
                <a:solidFill>
                  <a:srgbClr val="6666FF"/>
                </a:solidFill>
              </a:rPr>
            </a:br>
            <a:r>
              <a:rPr lang="ja-JP" altLang="en-US" dirty="0"/>
              <a:t>作業時間の見積もり</a:t>
            </a:r>
            <a:r>
              <a:rPr lang="ja-JP" altLang="en-US" dirty="0">
                <a:solidFill>
                  <a:srgbClr val="6666FF"/>
                </a:solidFill>
              </a:rPr>
              <a:t/>
            </a:r>
            <a:br>
              <a:rPr lang="ja-JP" altLang="en-US" dirty="0">
                <a:solidFill>
                  <a:srgbClr val="6666FF"/>
                </a:solidFill>
              </a:rPr>
            </a:br>
            <a:r>
              <a:rPr lang="ja-JP" altLang="en-US" dirty="0">
                <a:solidFill>
                  <a:srgbClr val="6666FF"/>
                </a:solidFill>
              </a:rPr>
              <a:t>計画変更</a:t>
            </a:r>
            <a:br>
              <a:rPr lang="ja-JP" altLang="en-US" dirty="0">
                <a:solidFill>
                  <a:srgbClr val="6666FF"/>
                </a:solidFill>
              </a:rPr>
            </a:br>
            <a:r>
              <a:rPr lang="ja-JP" altLang="en-US" dirty="0">
                <a:solidFill>
                  <a:srgbClr val="6666FF"/>
                </a:solidFill>
              </a:rPr>
              <a:t>日程管理</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94180087-A5F5-4310-BEA4-C1E82F7BA60F}" type="slidenum">
              <a:rPr lang="en-US" altLang="ja-JP"/>
              <a:pPr/>
              <a:t>6</a:t>
            </a:fld>
            <a:endParaRPr lang="en-US" altLang="ja-JP"/>
          </a:p>
        </p:txBody>
      </p:sp>
      <p:sp>
        <p:nvSpPr>
          <p:cNvPr id="323586" name="Rectangle 2"/>
          <p:cNvSpPr>
            <a:spLocks noGrp="1" noChangeArrowheads="1"/>
          </p:cNvSpPr>
          <p:nvPr>
            <p:ph type="title"/>
          </p:nvPr>
        </p:nvSpPr>
        <p:spPr/>
        <p:txBody>
          <a:bodyPr/>
          <a:lstStyle/>
          <a:p>
            <a:r>
              <a:rPr lang="ja-JP" altLang="en-US" dirty="0"/>
              <a:t>工事工程表の例</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844824"/>
            <a:ext cx="6788244" cy="4156187"/>
          </a:xfrm>
          <a:prstGeom prst="rect">
            <a:avLst/>
          </a:prstGeom>
        </p:spPr>
      </p:pic>
    </p:spTree>
    <p:extLst>
      <p:ext uri="{BB962C8B-B14F-4D97-AF65-F5344CB8AC3E}">
        <p14:creationId xmlns:p14="http://schemas.microsoft.com/office/powerpoint/2010/main" val="3284166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 5"/>
          <p:cNvSpPr>
            <a:spLocks noGrp="1"/>
          </p:cNvSpPr>
          <p:nvPr>
            <p:ph type="sldNum" sz="quarter" idx="12"/>
          </p:nvPr>
        </p:nvSpPr>
        <p:spPr/>
        <p:txBody>
          <a:bodyPr/>
          <a:lstStyle/>
          <a:p>
            <a:fld id="{F5043A8F-E51F-465B-80B1-CF1960AA1F2A}" type="slidenum">
              <a:rPr lang="en-US" altLang="ja-JP"/>
              <a:pPr/>
              <a:t>60</a:t>
            </a:fld>
            <a:endParaRPr lang="en-US" altLang="ja-JP"/>
          </a:p>
        </p:txBody>
      </p:sp>
      <p:sp>
        <p:nvSpPr>
          <p:cNvPr id="308226" name="Rectangle 2"/>
          <p:cNvSpPr>
            <a:spLocks noGrp="1" noChangeArrowheads="1"/>
          </p:cNvSpPr>
          <p:nvPr>
            <p:ph type="title"/>
          </p:nvPr>
        </p:nvSpPr>
        <p:spPr/>
        <p:txBody>
          <a:bodyPr/>
          <a:lstStyle/>
          <a:p>
            <a:r>
              <a:rPr lang="ja-JP" altLang="en-US" dirty="0"/>
              <a:t>作業の見積もり時間</a:t>
            </a:r>
          </a:p>
        </p:txBody>
      </p:sp>
      <p:sp>
        <p:nvSpPr>
          <p:cNvPr id="308227" name="Rectangle 3"/>
          <p:cNvSpPr>
            <a:spLocks noGrp="1" noChangeArrowheads="1"/>
          </p:cNvSpPr>
          <p:nvPr>
            <p:ph type="body" idx="1"/>
          </p:nvPr>
        </p:nvSpPr>
        <p:spPr/>
        <p:txBody>
          <a:bodyPr/>
          <a:lstStyle/>
          <a:p>
            <a:r>
              <a:rPr lang="ja-JP" altLang="en-US" dirty="0"/>
              <a:t>見積もり時間はどれくらい正確か？</a:t>
            </a:r>
          </a:p>
          <a:p>
            <a:pPr lvl="1"/>
            <a:r>
              <a:rPr lang="ja-JP" altLang="en-US" dirty="0"/>
              <a:t>未知の作業の所要時間を見積もることはむづかしい</a:t>
            </a:r>
          </a:p>
          <a:p>
            <a:pPr lvl="1"/>
            <a:r>
              <a:rPr lang="ja-JP" altLang="en-US" dirty="0"/>
              <a:t>遅れるとペナルティ</a:t>
            </a:r>
            <a:r>
              <a:rPr lang="ja-JP" altLang="en-US" dirty="0" smtClean="0"/>
              <a:t>？　ならが</a:t>
            </a:r>
            <a:endParaRPr lang="ja-JP" altLang="en-US" dirty="0"/>
          </a:p>
          <a:p>
            <a:pPr marL="457200" lvl="1" indent="0">
              <a:buNone/>
            </a:pPr>
            <a:r>
              <a:rPr lang="ja-JP" altLang="en-US" dirty="0" smtClean="0"/>
              <a:t>　安全</a:t>
            </a:r>
            <a:r>
              <a:rPr lang="ja-JP" altLang="en-US" dirty="0"/>
              <a:t>を考えて、所要時間を多めに</a:t>
            </a:r>
            <a:r>
              <a:rPr lang="ja-JP" altLang="en-US" dirty="0" smtClean="0"/>
              <a:t>見積もるノデハナイカ</a:t>
            </a:r>
            <a:endParaRPr lang="ja-JP" altLang="en-US" dirty="0"/>
          </a:p>
        </p:txBody>
      </p:sp>
      <p:sp>
        <p:nvSpPr>
          <p:cNvPr id="308228" name="Line 4"/>
          <p:cNvSpPr>
            <a:spLocks noChangeShapeType="1"/>
          </p:cNvSpPr>
          <p:nvPr/>
        </p:nvSpPr>
        <p:spPr bwMode="auto">
          <a:xfrm>
            <a:off x="2646363" y="4654550"/>
            <a:ext cx="2430462" cy="0"/>
          </a:xfrm>
          <a:prstGeom prst="line">
            <a:avLst/>
          </a:prstGeom>
          <a:noFill/>
          <a:ln w="9525">
            <a:solidFill>
              <a:schemeClr val="tx1"/>
            </a:solidFill>
            <a:round/>
            <a:headEnd/>
            <a:tailEnd type="triangle" w="med" len="med"/>
          </a:ln>
          <a:effectLst/>
        </p:spPr>
        <p:txBody>
          <a:bodyPr/>
          <a:lstStyle/>
          <a:p>
            <a:endParaRPr lang="ja-JP" altLang="en-US"/>
          </a:p>
        </p:txBody>
      </p:sp>
      <p:sp>
        <p:nvSpPr>
          <p:cNvPr id="308229" name="Line 5"/>
          <p:cNvSpPr>
            <a:spLocks noChangeShapeType="1"/>
          </p:cNvSpPr>
          <p:nvPr/>
        </p:nvSpPr>
        <p:spPr bwMode="auto">
          <a:xfrm flipV="1">
            <a:off x="2646363" y="3933825"/>
            <a:ext cx="0" cy="720725"/>
          </a:xfrm>
          <a:prstGeom prst="line">
            <a:avLst/>
          </a:prstGeom>
          <a:noFill/>
          <a:ln w="9525">
            <a:solidFill>
              <a:schemeClr val="tx1"/>
            </a:solidFill>
            <a:round/>
            <a:headEnd/>
            <a:tailEnd type="triangle" w="med" len="med"/>
          </a:ln>
          <a:effectLst/>
        </p:spPr>
        <p:txBody>
          <a:bodyPr/>
          <a:lstStyle/>
          <a:p>
            <a:endParaRPr lang="ja-JP" altLang="en-US"/>
          </a:p>
        </p:txBody>
      </p:sp>
      <p:sp>
        <p:nvSpPr>
          <p:cNvPr id="308230" name="Line 6"/>
          <p:cNvSpPr>
            <a:spLocks noChangeShapeType="1"/>
          </p:cNvSpPr>
          <p:nvPr/>
        </p:nvSpPr>
        <p:spPr bwMode="auto">
          <a:xfrm flipH="1">
            <a:off x="3725863" y="4024313"/>
            <a:ext cx="449262" cy="630237"/>
          </a:xfrm>
          <a:prstGeom prst="line">
            <a:avLst/>
          </a:prstGeom>
          <a:noFill/>
          <a:ln w="9525">
            <a:solidFill>
              <a:schemeClr val="tx1"/>
            </a:solidFill>
            <a:round/>
            <a:headEnd/>
            <a:tailEnd/>
          </a:ln>
          <a:effectLst/>
        </p:spPr>
        <p:txBody>
          <a:bodyPr/>
          <a:lstStyle/>
          <a:p>
            <a:endParaRPr lang="ja-JP" altLang="en-US"/>
          </a:p>
        </p:txBody>
      </p:sp>
      <p:sp>
        <p:nvSpPr>
          <p:cNvPr id="308231" name="Line 7"/>
          <p:cNvSpPr>
            <a:spLocks noChangeShapeType="1"/>
          </p:cNvSpPr>
          <p:nvPr/>
        </p:nvSpPr>
        <p:spPr bwMode="auto">
          <a:xfrm>
            <a:off x="4175125" y="4024313"/>
            <a:ext cx="450850" cy="630237"/>
          </a:xfrm>
          <a:prstGeom prst="line">
            <a:avLst/>
          </a:prstGeom>
          <a:noFill/>
          <a:ln w="9525">
            <a:solidFill>
              <a:schemeClr val="tx1"/>
            </a:solidFill>
            <a:round/>
            <a:headEnd/>
            <a:tailEnd/>
          </a:ln>
          <a:effectLst/>
        </p:spPr>
        <p:txBody>
          <a:bodyPr/>
          <a:lstStyle/>
          <a:p>
            <a:endParaRPr lang="ja-JP" altLang="en-US"/>
          </a:p>
        </p:txBody>
      </p:sp>
      <p:graphicFrame>
        <p:nvGraphicFramePr>
          <p:cNvPr id="308232" name="Object 8"/>
          <p:cNvGraphicFramePr>
            <a:graphicFrameLocks noChangeAspect="1"/>
          </p:cNvGraphicFramePr>
          <p:nvPr/>
        </p:nvGraphicFramePr>
        <p:xfrm>
          <a:off x="3636963" y="4743450"/>
          <a:ext cx="1028700" cy="203200"/>
        </p:xfrm>
        <a:graphic>
          <a:graphicData uri="http://schemas.openxmlformats.org/presentationml/2006/ole">
            <mc:AlternateContent xmlns:mc="http://schemas.openxmlformats.org/markup-compatibility/2006">
              <mc:Choice xmlns:v="urn:schemas-microsoft-com:vml" Requires="v">
                <p:oleObj spid="_x0000_s308270" name="数式" r:id="rId4" imgW="1028520" imgH="203040" progId="Equation.3">
                  <p:embed/>
                </p:oleObj>
              </mc:Choice>
              <mc:Fallback>
                <p:oleObj name="数式" r:id="rId4" imgW="1028520" imgH="20304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963" y="4743450"/>
                        <a:ext cx="10287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33" name="Line 9"/>
          <p:cNvSpPr>
            <a:spLocks noChangeShapeType="1"/>
          </p:cNvSpPr>
          <p:nvPr/>
        </p:nvSpPr>
        <p:spPr bwMode="auto">
          <a:xfrm>
            <a:off x="2646363" y="5734050"/>
            <a:ext cx="4051300" cy="0"/>
          </a:xfrm>
          <a:prstGeom prst="line">
            <a:avLst/>
          </a:prstGeom>
          <a:noFill/>
          <a:ln w="9525">
            <a:solidFill>
              <a:schemeClr val="tx1"/>
            </a:solidFill>
            <a:round/>
            <a:headEnd/>
            <a:tailEnd type="triangle" w="med" len="med"/>
          </a:ln>
          <a:effectLst/>
        </p:spPr>
        <p:txBody>
          <a:bodyPr/>
          <a:lstStyle/>
          <a:p>
            <a:endParaRPr lang="ja-JP" altLang="en-US"/>
          </a:p>
        </p:txBody>
      </p:sp>
      <p:sp>
        <p:nvSpPr>
          <p:cNvPr id="308234" name="Line 10"/>
          <p:cNvSpPr>
            <a:spLocks noChangeShapeType="1"/>
          </p:cNvSpPr>
          <p:nvPr/>
        </p:nvSpPr>
        <p:spPr bwMode="auto">
          <a:xfrm flipV="1">
            <a:off x="2646363" y="4922838"/>
            <a:ext cx="0" cy="811212"/>
          </a:xfrm>
          <a:prstGeom prst="line">
            <a:avLst/>
          </a:prstGeom>
          <a:noFill/>
          <a:ln w="9525">
            <a:solidFill>
              <a:schemeClr val="tx1"/>
            </a:solidFill>
            <a:round/>
            <a:headEnd/>
            <a:tailEnd type="triangle" w="med" len="med"/>
          </a:ln>
          <a:effectLst/>
        </p:spPr>
        <p:txBody>
          <a:bodyPr/>
          <a:lstStyle/>
          <a:p>
            <a:endParaRPr lang="ja-JP" altLang="en-US"/>
          </a:p>
        </p:txBody>
      </p:sp>
      <p:sp>
        <p:nvSpPr>
          <p:cNvPr id="308235" name="Freeform 11"/>
          <p:cNvSpPr>
            <a:spLocks/>
          </p:cNvSpPr>
          <p:nvPr/>
        </p:nvSpPr>
        <p:spPr bwMode="auto">
          <a:xfrm>
            <a:off x="4716463" y="5373688"/>
            <a:ext cx="900112" cy="360362"/>
          </a:xfrm>
          <a:custGeom>
            <a:avLst/>
            <a:gdLst/>
            <a:ahLst/>
            <a:cxnLst>
              <a:cxn ang="0">
                <a:pos x="0" y="340"/>
              </a:cxn>
              <a:cxn ang="0">
                <a:pos x="284" y="283"/>
              </a:cxn>
              <a:cxn ang="0">
                <a:pos x="454" y="56"/>
              </a:cxn>
              <a:cxn ang="0">
                <a:pos x="567" y="0"/>
              </a:cxn>
            </a:cxnLst>
            <a:rect l="0" t="0" r="r" b="b"/>
            <a:pathLst>
              <a:path w="567" h="340">
                <a:moveTo>
                  <a:pt x="0" y="340"/>
                </a:moveTo>
                <a:cubicBezTo>
                  <a:pt x="104" y="335"/>
                  <a:pt x="208" y="330"/>
                  <a:pt x="284" y="283"/>
                </a:cubicBezTo>
                <a:cubicBezTo>
                  <a:pt x="360" y="236"/>
                  <a:pt x="407" y="103"/>
                  <a:pt x="454" y="56"/>
                </a:cubicBezTo>
                <a:cubicBezTo>
                  <a:pt x="501" y="9"/>
                  <a:pt x="534" y="4"/>
                  <a:pt x="567" y="0"/>
                </a:cubicBezTo>
              </a:path>
            </a:pathLst>
          </a:custGeom>
          <a:noFill/>
          <a:ln w="9525">
            <a:solidFill>
              <a:schemeClr val="tx1"/>
            </a:solidFill>
            <a:round/>
            <a:headEnd/>
            <a:tailEnd/>
          </a:ln>
          <a:effectLst/>
        </p:spPr>
        <p:txBody>
          <a:bodyPr/>
          <a:lstStyle/>
          <a:p>
            <a:endParaRPr lang="ja-JP" altLang="en-US"/>
          </a:p>
        </p:txBody>
      </p:sp>
      <p:sp>
        <p:nvSpPr>
          <p:cNvPr id="308236" name="Freeform 12"/>
          <p:cNvSpPr>
            <a:spLocks/>
          </p:cNvSpPr>
          <p:nvPr/>
        </p:nvSpPr>
        <p:spPr bwMode="auto">
          <a:xfrm flipH="1">
            <a:off x="5616575" y="5373688"/>
            <a:ext cx="900113" cy="360362"/>
          </a:xfrm>
          <a:custGeom>
            <a:avLst/>
            <a:gdLst/>
            <a:ahLst/>
            <a:cxnLst>
              <a:cxn ang="0">
                <a:pos x="0" y="340"/>
              </a:cxn>
              <a:cxn ang="0">
                <a:pos x="284" y="283"/>
              </a:cxn>
              <a:cxn ang="0">
                <a:pos x="454" y="56"/>
              </a:cxn>
              <a:cxn ang="0">
                <a:pos x="567" y="0"/>
              </a:cxn>
            </a:cxnLst>
            <a:rect l="0" t="0" r="r" b="b"/>
            <a:pathLst>
              <a:path w="567" h="340">
                <a:moveTo>
                  <a:pt x="0" y="340"/>
                </a:moveTo>
                <a:cubicBezTo>
                  <a:pt x="104" y="335"/>
                  <a:pt x="208" y="330"/>
                  <a:pt x="284" y="283"/>
                </a:cubicBezTo>
                <a:cubicBezTo>
                  <a:pt x="360" y="236"/>
                  <a:pt x="407" y="103"/>
                  <a:pt x="454" y="56"/>
                </a:cubicBezTo>
                <a:cubicBezTo>
                  <a:pt x="501" y="9"/>
                  <a:pt x="534" y="4"/>
                  <a:pt x="567" y="0"/>
                </a:cubicBezTo>
              </a:path>
            </a:pathLst>
          </a:custGeom>
          <a:noFill/>
          <a:ln w="9525">
            <a:solidFill>
              <a:schemeClr val="tx1"/>
            </a:solidFill>
            <a:round/>
            <a:headEnd/>
            <a:tailEnd/>
          </a:ln>
          <a:effectLst/>
        </p:spPr>
        <p:txBody>
          <a:bodyPr/>
          <a:lstStyle/>
          <a:p>
            <a:endParaRPr lang="ja-JP" altLang="en-US"/>
          </a:p>
        </p:txBody>
      </p:sp>
      <p:graphicFrame>
        <p:nvGraphicFramePr>
          <p:cNvPr id="308237" name="Object 13"/>
          <p:cNvGraphicFramePr>
            <a:graphicFrameLocks noChangeAspect="1"/>
          </p:cNvGraphicFramePr>
          <p:nvPr/>
        </p:nvGraphicFramePr>
        <p:xfrm>
          <a:off x="4716463" y="5822950"/>
          <a:ext cx="1854200" cy="203200"/>
        </p:xfrm>
        <a:graphic>
          <a:graphicData uri="http://schemas.openxmlformats.org/presentationml/2006/ole">
            <mc:AlternateContent xmlns:mc="http://schemas.openxmlformats.org/markup-compatibility/2006">
              <mc:Choice xmlns:v="urn:schemas-microsoft-com:vml" Requires="v">
                <p:oleObj spid="_x0000_s308271" name="数式" r:id="rId6" imgW="1854000" imgH="203040" progId="Equation.3">
                  <p:embed/>
                </p:oleObj>
              </mc:Choice>
              <mc:Fallback>
                <p:oleObj name="数式" r:id="rId6" imgW="1854000" imgH="203040" progId="Equation.3">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5822950"/>
                        <a:ext cx="18542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69172AF6-2D23-40A8-877E-DB590473CDE3}" type="slidenum">
              <a:rPr lang="en-US" altLang="ja-JP"/>
              <a:pPr/>
              <a:t>61</a:t>
            </a:fld>
            <a:endParaRPr lang="en-US" altLang="ja-JP"/>
          </a:p>
        </p:txBody>
      </p:sp>
      <p:sp>
        <p:nvSpPr>
          <p:cNvPr id="309250" name="Rectangle 2"/>
          <p:cNvSpPr>
            <a:spLocks noGrp="1" noChangeArrowheads="1"/>
          </p:cNvSpPr>
          <p:nvPr>
            <p:ph type="title"/>
          </p:nvPr>
        </p:nvSpPr>
        <p:spPr/>
        <p:txBody>
          <a:bodyPr/>
          <a:lstStyle/>
          <a:p>
            <a:r>
              <a:rPr lang="ja-JP" altLang="en-US" dirty="0"/>
              <a:t>プロジェクトは遅れるのが当たり前？</a:t>
            </a:r>
          </a:p>
        </p:txBody>
      </p:sp>
      <p:sp>
        <p:nvSpPr>
          <p:cNvPr id="309251" name="Rectangle 3"/>
          <p:cNvSpPr>
            <a:spLocks noGrp="1" noChangeArrowheads="1"/>
          </p:cNvSpPr>
          <p:nvPr>
            <p:ph type="body" idx="1"/>
          </p:nvPr>
        </p:nvSpPr>
        <p:spPr/>
        <p:txBody>
          <a:bodyPr/>
          <a:lstStyle/>
          <a:p>
            <a:r>
              <a:rPr lang="ja-JP" altLang="en-US" dirty="0"/>
              <a:t>締め切りは守られるか？</a:t>
            </a:r>
          </a:p>
          <a:p>
            <a:pPr lvl="1"/>
            <a:r>
              <a:rPr lang="ja-JP" altLang="en-US" dirty="0"/>
              <a:t>レポートはいつ終わるか</a:t>
            </a:r>
          </a:p>
          <a:p>
            <a:pPr lvl="1"/>
            <a:r>
              <a:rPr lang="ja-JP" altLang="en-US" dirty="0"/>
              <a:t>締め切りを１週間</a:t>
            </a:r>
            <a:r>
              <a:rPr lang="ja-JP" altLang="en-US" dirty="0" smtClean="0"/>
              <a:t>延ばしてください</a:t>
            </a:r>
            <a:endParaRPr lang="en-US" altLang="ja-JP" dirty="0" smtClean="0"/>
          </a:p>
          <a:p>
            <a:pPr lvl="1"/>
            <a:r>
              <a:rPr lang="en-US" altLang="ja-JP" dirty="0"/>
              <a:t>1</a:t>
            </a:r>
            <a:r>
              <a:rPr lang="ja-JP" altLang="en-US" dirty="0" smtClean="0"/>
              <a:t>週間延びたから、まだ開始しなくて良い</a:t>
            </a:r>
            <a:endParaRPr lang="en-US" altLang="ja-JP" dirty="0" smtClean="0"/>
          </a:p>
          <a:p>
            <a:pPr lvl="1"/>
            <a:r>
              <a:rPr lang="ja-JP" altLang="en-US" dirty="0" smtClean="0"/>
              <a:t>結局、作業時間は同じ、完了時間だけ１週間</a:t>
            </a:r>
            <a:r>
              <a:rPr lang="ja-JP" altLang="en-US" dirty="0"/>
              <a:t>遅れる</a:t>
            </a:r>
          </a:p>
          <a:p>
            <a:r>
              <a:rPr lang="ja-JP" altLang="en-US" dirty="0" smtClean="0"/>
              <a:t>各</a:t>
            </a:r>
            <a:r>
              <a:rPr lang="ja-JP" altLang="en-US" dirty="0"/>
              <a:t>作業が</a:t>
            </a:r>
            <a:r>
              <a:rPr lang="ja-JP" altLang="en-US" dirty="0" smtClean="0"/>
              <a:t>安全</a:t>
            </a:r>
            <a:r>
              <a:rPr lang="ja-JP" altLang="en-US" dirty="0"/>
              <a:t>を考えて、所要時間を多めに</a:t>
            </a:r>
            <a:r>
              <a:rPr lang="ja-JP" altLang="en-US" dirty="0" smtClean="0"/>
              <a:t>見積もったら、クリティカルパスってなんだろう？</a:t>
            </a:r>
            <a:endParaRPr lang="ja-JP" alt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69172AF6-2D23-40A8-877E-DB590473CDE3}" type="slidenum">
              <a:rPr lang="en-US" altLang="ja-JP"/>
              <a:pPr/>
              <a:t>62</a:t>
            </a:fld>
            <a:endParaRPr lang="en-US" altLang="ja-JP"/>
          </a:p>
        </p:txBody>
      </p:sp>
      <p:sp>
        <p:nvSpPr>
          <p:cNvPr id="309250" name="Rectangle 2"/>
          <p:cNvSpPr>
            <a:spLocks noGrp="1" noChangeArrowheads="1"/>
          </p:cNvSpPr>
          <p:nvPr>
            <p:ph type="title"/>
          </p:nvPr>
        </p:nvSpPr>
        <p:spPr/>
        <p:txBody>
          <a:bodyPr/>
          <a:lstStyle/>
          <a:p>
            <a:r>
              <a:rPr lang="ja-JP" altLang="en-US" dirty="0" smtClean="0"/>
              <a:t>確率的日程計画</a:t>
            </a:r>
            <a:endParaRPr lang="ja-JP" altLang="en-US" dirty="0"/>
          </a:p>
        </p:txBody>
      </p:sp>
      <p:sp>
        <p:nvSpPr>
          <p:cNvPr id="309251" name="Rectangle 3"/>
          <p:cNvSpPr>
            <a:spLocks noGrp="1" noChangeArrowheads="1"/>
          </p:cNvSpPr>
          <p:nvPr>
            <p:ph type="body" idx="1"/>
          </p:nvPr>
        </p:nvSpPr>
        <p:spPr/>
        <p:txBody>
          <a:bodyPr/>
          <a:lstStyle/>
          <a:p>
            <a:r>
              <a:rPr lang="ja-JP" altLang="en-US" dirty="0" smtClean="0"/>
              <a:t>作業所要時間の（楽観値、最頻値、悲観値）を見積もる</a:t>
            </a:r>
            <a:endParaRPr lang="en-US" altLang="ja-JP" dirty="0" smtClean="0"/>
          </a:p>
          <a:p>
            <a:endParaRPr lang="en-US" altLang="ja-JP" dirty="0" smtClean="0"/>
          </a:p>
          <a:p>
            <a:endParaRPr lang="en-US" altLang="ja-JP" dirty="0" smtClean="0"/>
          </a:p>
          <a:p>
            <a:r>
              <a:rPr lang="ja-JP" altLang="en-US" dirty="0" smtClean="0"/>
              <a:t>ベータ分布を当てはめる</a:t>
            </a:r>
            <a:endParaRPr lang="en-US" altLang="ja-JP" dirty="0" smtClean="0"/>
          </a:p>
          <a:p>
            <a:r>
              <a:rPr lang="ja-JP" altLang="en-US" dirty="0" smtClean="0"/>
              <a:t>可能なパスの作業時間の和の確率分布を計算</a:t>
            </a:r>
            <a:endParaRPr lang="en-US" altLang="ja-JP" dirty="0" smtClean="0"/>
          </a:p>
          <a:p>
            <a:pPr lvl="1">
              <a:buNone/>
            </a:pPr>
            <a:r>
              <a:rPr lang="ja-JP" altLang="en-US" dirty="0" smtClean="0">
                <a:sym typeface="Wingdings" pitchFamily="2" charset="2"/>
              </a:rPr>
              <a:t>　</a:t>
            </a:r>
            <a:r>
              <a:rPr lang="ja-JP" altLang="en-US" dirty="0" smtClean="0"/>
              <a:t>クリティカルパスを求める</a:t>
            </a:r>
            <a:endParaRPr lang="ja-JP" altLang="en-US" dirty="0"/>
          </a:p>
        </p:txBody>
      </p:sp>
      <p:graphicFrame>
        <p:nvGraphicFramePr>
          <p:cNvPr id="11" name="オブジェクト 10"/>
          <p:cNvGraphicFramePr>
            <a:graphicFrameLocks noChangeAspect="1"/>
          </p:cNvGraphicFramePr>
          <p:nvPr/>
        </p:nvGraphicFramePr>
        <p:xfrm>
          <a:off x="2215260" y="5056268"/>
          <a:ext cx="4196557" cy="661485"/>
        </p:xfrm>
        <a:graphic>
          <a:graphicData uri="http://schemas.openxmlformats.org/presentationml/2006/ole">
            <mc:AlternateContent xmlns:mc="http://schemas.openxmlformats.org/markup-compatibility/2006">
              <mc:Choice xmlns:v="urn:schemas-microsoft-com:vml" Requires="v">
                <p:oleObj spid="_x0000_s392232" name="数式" r:id="rId4" imgW="1650960" imgH="241200" progId="Equation.3">
                  <p:embed/>
                </p:oleObj>
              </mc:Choice>
              <mc:Fallback>
                <p:oleObj name="数式" r:id="rId4" imgW="1650960" imgH="241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5260" y="5056268"/>
                        <a:ext cx="4196557" cy="6614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Line 9"/>
          <p:cNvSpPr>
            <a:spLocks noChangeShapeType="1"/>
          </p:cNvSpPr>
          <p:nvPr/>
        </p:nvSpPr>
        <p:spPr bwMode="auto">
          <a:xfrm>
            <a:off x="2514160" y="2924728"/>
            <a:ext cx="4051300" cy="0"/>
          </a:xfrm>
          <a:prstGeom prst="line">
            <a:avLst/>
          </a:prstGeom>
          <a:noFill/>
          <a:ln w="9525">
            <a:solidFill>
              <a:schemeClr val="tx1"/>
            </a:solidFill>
            <a:round/>
            <a:headEnd/>
            <a:tailEnd type="triangle" w="med" len="med"/>
          </a:ln>
          <a:effectLst/>
        </p:spPr>
        <p:txBody>
          <a:bodyPr/>
          <a:lstStyle/>
          <a:p>
            <a:endParaRPr lang="ja-JP" altLang="en-US"/>
          </a:p>
        </p:txBody>
      </p:sp>
      <p:sp>
        <p:nvSpPr>
          <p:cNvPr id="14" name="Line 10"/>
          <p:cNvSpPr>
            <a:spLocks noChangeShapeType="1"/>
          </p:cNvSpPr>
          <p:nvPr/>
        </p:nvSpPr>
        <p:spPr bwMode="auto">
          <a:xfrm flipV="1">
            <a:off x="2514160" y="2113516"/>
            <a:ext cx="0" cy="811212"/>
          </a:xfrm>
          <a:prstGeom prst="line">
            <a:avLst/>
          </a:prstGeom>
          <a:noFill/>
          <a:ln w="9525">
            <a:solidFill>
              <a:schemeClr val="tx1"/>
            </a:solidFill>
            <a:round/>
            <a:headEnd/>
            <a:tailEnd type="triangle" w="med" len="med"/>
          </a:ln>
          <a:effectLst/>
        </p:spPr>
        <p:txBody>
          <a:bodyPr/>
          <a:lstStyle/>
          <a:p>
            <a:endParaRPr lang="ja-JP" altLang="en-US"/>
          </a:p>
        </p:txBody>
      </p:sp>
      <p:sp>
        <p:nvSpPr>
          <p:cNvPr id="15" name="Freeform 11"/>
          <p:cNvSpPr>
            <a:spLocks/>
          </p:cNvSpPr>
          <p:nvPr/>
        </p:nvSpPr>
        <p:spPr bwMode="auto">
          <a:xfrm>
            <a:off x="3802062" y="2553349"/>
            <a:ext cx="900112" cy="360362"/>
          </a:xfrm>
          <a:custGeom>
            <a:avLst/>
            <a:gdLst/>
            <a:ahLst/>
            <a:cxnLst>
              <a:cxn ang="0">
                <a:pos x="0" y="340"/>
              </a:cxn>
              <a:cxn ang="0">
                <a:pos x="284" y="283"/>
              </a:cxn>
              <a:cxn ang="0">
                <a:pos x="454" y="56"/>
              </a:cxn>
              <a:cxn ang="0">
                <a:pos x="567" y="0"/>
              </a:cxn>
            </a:cxnLst>
            <a:rect l="0" t="0" r="r" b="b"/>
            <a:pathLst>
              <a:path w="567" h="340">
                <a:moveTo>
                  <a:pt x="0" y="340"/>
                </a:moveTo>
                <a:cubicBezTo>
                  <a:pt x="104" y="335"/>
                  <a:pt x="208" y="330"/>
                  <a:pt x="284" y="283"/>
                </a:cubicBezTo>
                <a:cubicBezTo>
                  <a:pt x="360" y="236"/>
                  <a:pt x="407" y="103"/>
                  <a:pt x="454" y="56"/>
                </a:cubicBezTo>
                <a:cubicBezTo>
                  <a:pt x="501" y="9"/>
                  <a:pt x="534" y="4"/>
                  <a:pt x="567" y="0"/>
                </a:cubicBezTo>
              </a:path>
            </a:pathLst>
          </a:custGeom>
          <a:noFill/>
          <a:ln w="9525">
            <a:solidFill>
              <a:schemeClr val="tx1"/>
            </a:solidFill>
            <a:round/>
            <a:headEnd/>
            <a:tailEnd/>
          </a:ln>
          <a:effectLst/>
        </p:spPr>
        <p:txBody>
          <a:bodyPr/>
          <a:lstStyle/>
          <a:p>
            <a:endParaRPr lang="ja-JP" altLang="en-US"/>
          </a:p>
        </p:txBody>
      </p:sp>
      <p:sp>
        <p:nvSpPr>
          <p:cNvPr id="16" name="Freeform 12"/>
          <p:cNvSpPr>
            <a:spLocks/>
          </p:cNvSpPr>
          <p:nvPr/>
        </p:nvSpPr>
        <p:spPr bwMode="auto">
          <a:xfrm flipH="1">
            <a:off x="4691157" y="2553349"/>
            <a:ext cx="900113" cy="360362"/>
          </a:xfrm>
          <a:custGeom>
            <a:avLst/>
            <a:gdLst/>
            <a:ahLst/>
            <a:cxnLst>
              <a:cxn ang="0">
                <a:pos x="0" y="340"/>
              </a:cxn>
              <a:cxn ang="0">
                <a:pos x="284" y="283"/>
              </a:cxn>
              <a:cxn ang="0">
                <a:pos x="454" y="56"/>
              </a:cxn>
              <a:cxn ang="0">
                <a:pos x="567" y="0"/>
              </a:cxn>
            </a:cxnLst>
            <a:rect l="0" t="0" r="r" b="b"/>
            <a:pathLst>
              <a:path w="567" h="340">
                <a:moveTo>
                  <a:pt x="0" y="340"/>
                </a:moveTo>
                <a:cubicBezTo>
                  <a:pt x="104" y="335"/>
                  <a:pt x="208" y="330"/>
                  <a:pt x="284" y="283"/>
                </a:cubicBezTo>
                <a:cubicBezTo>
                  <a:pt x="360" y="236"/>
                  <a:pt x="407" y="103"/>
                  <a:pt x="454" y="56"/>
                </a:cubicBezTo>
                <a:cubicBezTo>
                  <a:pt x="501" y="9"/>
                  <a:pt x="534" y="4"/>
                  <a:pt x="567" y="0"/>
                </a:cubicBezTo>
              </a:path>
            </a:pathLst>
          </a:custGeom>
          <a:noFill/>
          <a:ln w="9525">
            <a:solidFill>
              <a:schemeClr val="tx1"/>
            </a:solidFill>
            <a:round/>
            <a:headEnd/>
            <a:tailEnd/>
          </a:ln>
          <a:effectLst/>
        </p:spPr>
        <p:txBody>
          <a:bodyPr/>
          <a:lstStyle/>
          <a:p>
            <a:endParaRPr lang="ja-JP" altLang="en-US"/>
          </a:p>
        </p:txBody>
      </p:sp>
      <p:graphicFrame>
        <p:nvGraphicFramePr>
          <p:cNvPr id="17" name="Object 13"/>
          <p:cNvGraphicFramePr>
            <a:graphicFrameLocks noChangeAspect="1"/>
          </p:cNvGraphicFramePr>
          <p:nvPr/>
        </p:nvGraphicFramePr>
        <p:xfrm>
          <a:off x="3905785" y="2980024"/>
          <a:ext cx="1625600" cy="203200"/>
        </p:xfrm>
        <a:graphic>
          <a:graphicData uri="http://schemas.openxmlformats.org/presentationml/2006/ole">
            <mc:AlternateContent xmlns:mc="http://schemas.openxmlformats.org/markup-compatibility/2006">
              <mc:Choice xmlns:v="urn:schemas-microsoft-com:vml" Requires="v">
                <p:oleObj spid="_x0000_s392233" name="数式" r:id="rId6" imgW="1625400" imgH="203040" progId="Equation.3">
                  <p:embed/>
                </p:oleObj>
              </mc:Choice>
              <mc:Fallback>
                <p:oleObj name="数式" r:id="rId6" imgW="1625400" imgH="20304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785" y="2980024"/>
                        <a:ext cx="16256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テキスト ボックス 17"/>
          <p:cNvSpPr txBox="1"/>
          <p:nvPr/>
        </p:nvSpPr>
        <p:spPr>
          <a:xfrm>
            <a:off x="2751273" y="1124744"/>
            <a:ext cx="3548919" cy="400110"/>
          </a:xfrm>
          <a:prstGeom prst="rect">
            <a:avLst/>
          </a:prstGeom>
          <a:solidFill>
            <a:srgbClr val="FF6600"/>
          </a:solidFill>
        </p:spPr>
        <p:txBody>
          <a:bodyPr wrap="square" rtlCol="0">
            <a:spAutoFit/>
          </a:bodyPr>
          <a:lstStyle/>
          <a:p>
            <a:r>
              <a:rPr kumimoji="1" lang="ja-JP" altLang="en-US" sz="2000" b="1" dirty="0" smtClean="0">
                <a:solidFill>
                  <a:schemeClr val="bg1"/>
                </a:solidFill>
                <a:latin typeface="+mn-ea"/>
                <a:ea typeface="+mn-ea"/>
              </a:rPr>
              <a:t>テキスト　</a:t>
            </a:r>
            <a:r>
              <a:rPr kumimoji="1" lang="en-US" altLang="ja-JP" sz="2000" b="1" dirty="0" smtClean="0">
                <a:solidFill>
                  <a:schemeClr val="bg1"/>
                </a:solidFill>
                <a:latin typeface="+mn-ea"/>
                <a:ea typeface="+mn-ea"/>
              </a:rPr>
              <a:t>184</a:t>
            </a:r>
            <a:r>
              <a:rPr kumimoji="1" lang="ja-JP" altLang="en-US" sz="2000" b="1" dirty="0" smtClean="0">
                <a:solidFill>
                  <a:schemeClr val="bg1"/>
                </a:solidFill>
                <a:latin typeface="+mn-ea"/>
                <a:ea typeface="+mn-ea"/>
              </a:rPr>
              <a:t>ページ</a:t>
            </a:r>
            <a:endParaRPr kumimoji="1" lang="ja-JP" altLang="en-US" sz="20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ctrTitle"/>
          </p:nvPr>
        </p:nvSpPr>
        <p:spPr>
          <a:xfrm>
            <a:off x="468313" y="836613"/>
            <a:ext cx="8207375" cy="5329237"/>
          </a:xfrm>
        </p:spPr>
        <p:txBody>
          <a:bodyPr/>
          <a:lstStyle/>
          <a:p>
            <a:r>
              <a:rPr lang="ja-JP" altLang="en-US" dirty="0">
                <a:solidFill>
                  <a:srgbClr val="6666FF"/>
                </a:solidFill>
              </a:rPr>
              <a:t>アローダイアグラムの描き方</a:t>
            </a:r>
            <a:br>
              <a:rPr lang="ja-JP" altLang="en-US" dirty="0">
                <a:solidFill>
                  <a:srgbClr val="6666FF"/>
                </a:solidFill>
              </a:rPr>
            </a:br>
            <a:r>
              <a:rPr lang="en-US" altLang="ja-JP" dirty="0">
                <a:solidFill>
                  <a:srgbClr val="6666FF"/>
                </a:solidFill>
              </a:rPr>
              <a:t>PERT</a:t>
            </a:r>
            <a:r>
              <a:rPr lang="ja-JP" altLang="en-US" dirty="0">
                <a:solidFill>
                  <a:srgbClr val="6666FF"/>
                </a:solidFill>
              </a:rPr>
              <a:t>計算</a:t>
            </a:r>
            <a:br>
              <a:rPr lang="ja-JP" altLang="en-US" dirty="0">
                <a:solidFill>
                  <a:srgbClr val="6666FF"/>
                </a:solidFill>
              </a:rPr>
            </a:br>
            <a:r>
              <a:rPr lang="ja-JP" altLang="en-US" dirty="0">
                <a:solidFill>
                  <a:srgbClr val="6666FF"/>
                </a:solidFill>
              </a:rPr>
              <a:t>クリティカルパス</a:t>
            </a:r>
            <a:br>
              <a:rPr lang="ja-JP" altLang="en-US" dirty="0">
                <a:solidFill>
                  <a:srgbClr val="6666FF"/>
                </a:solidFill>
              </a:rPr>
            </a:br>
            <a:r>
              <a:rPr lang="ja-JP" altLang="en-US" dirty="0">
                <a:solidFill>
                  <a:srgbClr val="6666FF"/>
                </a:solidFill>
              </a:rPr>
              <a:t>作業時間の見積もり</a:t>
            </a:r>
            <a:br>
              <a:rPr lang="ja-JP" altLang="en-US" dirty="0">
                <a:solidFill>
                  <a:srgbClr val="6666FF"/>
                </a:solidFill>
              </a:rPr>
            </a:br>
            <a:r>
              <a:rPr lang="ja-JP" altLang="en-US" dirty="0" smtClean="0"/>
              <a:t>最適化</a:t>
            </a:r>
            <a:r>
              <a:rPr lang="ja-JP" altLang="en-US" dirty="0"/>
              <a:t>問題</a:t>
            </a:r>
            <a:r>
              <a:rPr lang="ja-JP" altLang="en-US" dirty="0">
                <a:solidFill>
                  <a:srgbClr val="6666FF"/>
                </a:solidFill>
              </a:rPr>
              <a:t/>
            </a:r>
            <a:br>
              <a:rPr lang="ja-JP" altLang="en-US" dirty="0">
                <a:solidFill>
                  <a:srgbClr val="6666FF"/>
                </a:solidFill>
              </a:rPr>
            </a:br>
            <a:r>
              <a:rPr lang="ja-JP" altLang="en-US" dirty="0">
                <a:solidFill>
                  <a:srgbClr val="6666FF"/>
                </a:solidFill>
              </a:rPr>
              <a:t>日程管理</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スライド番号プレースホルダ 5"/>
          <p:cNvSpPr>
            <a:spLocks noGrp="1"/>
          </p:cNvSpPr>
          <p:nvPr>
            <p:ph type="sldNum" sz="quarter" idx="12"/>
          </p:nvPr>
        </p:nvSpPr>
        <p:spPr/>
        <p:txBody>
          <a:bodyPr/>
          <a:lstStyle/>
          <a:p>
            <a:fld id="{034DD6C1-0E05-4ED9-A0F4-06D7D308465B}" type="slidenum">
              <a:rPr lang="en-US" altLang="ja-JP"/>
              <a:pPr/>
              <a:t>64</a:t>
            </a:fld>
            <a:endParaRPr lang="en-US" altLang="ja-JP"/>
          </a:p>
        </p:txBody>
      </p:sp>
      <p:sp>
        <p:nvSpPr>
          <p:cNvPr id="276482" name="Rectangle 2"/>
          <p:cNvSpPr>
            <a:spLocks noGrp="1" noChangeArrowheads="1"/>
          </p:cNvSpPr>
          <p:nvPr>
            <p:ph type="title"/>
          </p:nvPr>
        </p:nvSpPr>
        <p:spPr/>
        <p:txBody>
          <a:bodyPr/>
          <a:lstStyle/>
          <a:p>
            <a:r>
              <a:rPr lang="ja-JP" altLang="en-US" dirty="0"/>
              <a:t>納期の短縮</a:t>
            </a:r>
          </a:p>
        </p:txBody>
      </p:sp>
      <p:sp>
        <p:nvSpPr>
          <p:cNvPr id="276483" name="Rectangle 3"/>
          <p:cNvSpPr>
            <a:spLocks noGrp="1" noChangeArrowheads="1"/>
          </p:cNvSpPr>
          <p:nvPr>
            <p:ph type="body" idx="1"/>
          </p:nvPr>
        </p:nvSpPr>
        <p:spPr/>
        <p:txBody>
          <a:bodyPr/>
          <a:lstStyle/>
          <a:p>
            <a:r>
              <a:rPr lang="ja-JP" altLang="en-US"/>
              <a:t>完了時刻を短縮するにはクリティカルパスを削る</a:t>
            </a:r>
          </a:p>
          <a:p>
            <a:r>
              <a:rPr lang="ja-JP" altLang="en-US"/>
              <a:t>作業を短縮するにはコストがかかる</a:t>
            </a:r>
          </a:p>
          <a:p>
            <a:r>
              <a:rPr lang="ja-JP" altLang="en-US"/>
              <a:t>１日短縮するにはどの作業を削ればよいか</a:t>
            </a:r>
          </a:p>
          <a:p>
            <a:pPr lvl="1"/>
            <a:r>
              <a:rPr lang="ja-JP" altLang="en-US">
                <a:solidFill>
                  <a:srgbClr val="FF3300"/>
                </a:solidFill>
              </a:rPr>
              <a:t>コストの一番低い作業を短縮しなさい</a:t>
            </a:r>
          </a:p>
        </p:txBody>
      </p:sp>
      <p:sp>
        <p:nvSpPr>
          <p:cNvPr id="276518" name="Oval 38"/>
          <p:cNvSpPr>
            <a:spLocks noChangeArrowheads="1"/>
          </p:cNvSpPr>
          <p:nvPr/>
        </p:nvSpPr>
        <p:spPr bwMode="auto">
          <a:xfrm>
            <a:off x="1331913" y="4725095"/>
            <a:ext cx="414337" cy="414337"/>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1</a:t>
            </a:r>
          </a:p>
        </p:txBody>
      </p:sp>
      <p:sp>
        <p:nvSpPr>
          <p:cNvPr id="276519" name="Oval 39"/>
          <p:cNvSpPr>
            <a:spLocks noChangeArrowheads="1"/>
          </p:cNvSpPr>
          <p:nvPr/>
        </p:nvSpPr>
        <p:spPr bwMode="auto">
          <a:xfrm>
            <a:off x="3059113" y="4148832"/>
            <a:ext cx="414337" cy="414338"/>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2</a:t>
            </a:r>
          </a:p>
        </p:txBody>
      </p:sp>
      <p:sp>
        <p:nvSpPr>
          <p:cNvPr id="276520" name="Oval 40"/>
          <p:cNvSpPr>
            <a:spLocks noChangeArrowheads="1"/>
          </p:cNvSpPr>
          <p:nvPr/>
        </p:nvSpPr>
        <p:spPr bwMode="auto">
          <a:xfrm>
            <a:off x="5364163" y="4725095"/>
            <a:ext cx="414337" cy="414337"/>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4</a:t>
            </a:r>
          </a:p>
        </p:txBody>
      </p:sp>
      <p:sp>
        <p:nvSpPr>
          <p:cNvPr id="276521" name="Text Box 41"/>
          <p:cNvSpPr txBox="1">
            <a:spLocks noChangeArrowheads="1"/>
          </p:cNvSpPr>
          <p:nvPr/>
        </p:nvSpPr>
        <p:spPr bwMode="auto">
          <a:xfrm>
            <a:off x="1763713" y="5301357"/>
            <a:ext cx="1117600"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B(8),5</a:t>
            </a:r>
          </a:p>
        </p:txBody>
      </p:sp>
      <p:sp>
        <p:nvSpPr>
          <p:cNvPr id="276522" name="Text Box 42"/>
          <p:cNvSpPr txBox="1">
            <a:spLocks noChangeArrowheads="1"/>
          </p:cNvSpPr>
          <p:nvPr/>
        </p:nvSpPr>
        <p:spPr bwMode="auto">
          <a:xfrm>
            <a:off x="1692275" y="4220270"/>
            <a:ext cx="936625"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A(5),5</a:t>
            </a:r>
          </a:p>
        </p:txBody>
      </p:sp>
      <p:sp>
        <p:nvSpPr>
          <p:cNvPr id="276523" name="Text Box 43"/>
          <p:cNvSpPr txBox="1">
            <a:spLocks noChangeArrowheads="1"/>
          </p:cNvSpPr>
          <p:nvPr/>
        </p:nvSpPr>
        <p:spPr bwMode="auto">
          <a:xfrm>
            <a:off x="2700338" y="4725095"/>
            <a:ext cx="1079500"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C(4),4</a:t>
            </a:r>
          </a:p>
        </p:txBody>
      </p:sp>
      <p:cxnSp>
        <p:nvCxnSpPr>
          <p:cNvPr id="276524" name="AutoShape 44"/>
          <p:cNvCxnSpPr>
            <a:cxnSpLocks noChangeShapeType="1"/>
            <a:stCxn id="276518" idx="6"/>
            <a:endCxn id="276519" idx="2"/>
          </p:cNvCxnSpPr>
          <p:nvPr/>
        </p:nvCxnSpPr>
        <p:spPr bwMode="auto">
          <a:xfrm flipV="1">
            <a:off x="1746250" y="4356795"/>
            <a:ext cx="1312863" cy="576262"/>
          </a:xfrm>
          <a:prstGeom prst="straightConnector1">
            <a:avLst/>
          </a:prstGeom>
          <a:noFill/>
          <a:ln w="9525">
            <a:solidFill>
              <a:srgbClr val="FF0000"/>
            </a:solidFill>
            <a:round/>
            <a:headEnd/>
            <a:tailEnd type="triangle" w="med" len="med"/>
          </a:ln>
          <a:effectLst/>
        </p:spPr>
      </p:cxnSp>
      <p:cxnSp>
        <p:nvCxnSpPr>
          <p:cNvPr id="276525" name="AutoShape 45"/>
          <p:cNvCxnSpPr>
            <a:cxnSpLocks noChangeShapeType="1"/>
            <a:stCxn id="276519" idx="6"/>
            <a:endCxn id="276520" idx="2"/>
          </p:cNvCxnSpPr>
          <p:nvPr/>
        </p:nvCxnSpPr>
        <p:spPr bwMode="auto">
          <a:xfrm>
            <a:off x="3473450" y="4356795"/>
            <a:ext cx="1890713" cy="576262"/>
          </a:xfrm>
          <a:prstGeom prst="straightConnector1">
            <a:avLst/>
          </a:prstGeom>
          <a:noFill/>
          <a:ln w="9525">
            <a:solidFill>
              <a:schemeClr val="tx1"/>
            </a:solidFill>
            <a:round/>
            <a:headEnd/>
            <a:tailEnd type="triangle" w="med" len="med"/>
          </a:ln>
          <a:effectLst/>
        </p:spPr>
      </p:cxnSp>
      <p:sp>
        <p:nvSpPr>
          <p:cNvPr id="276526" name="Text Box 46"/>
          <p:cNvSpPr txBox="1">
            <a:spLocks noChangeArrowheads="1"/>
          </p:cNvSpPr>
          <p:nvPr/>
        </p:nvSpPr>
        <p:spPr bwMode="auto">
          <a:xfrm>
            <a:off x="3995738" y="4220270"/>
            <a:ext cx="968375"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D(7),7</a:t>
            </a:r>
          </a:p>
        </p:txBody>
      </p:sp>
      <p:cxnSp>
        <p:nvCxnSpPr>
          <p:cNvPr id="276527" name="AutoShape 47"/>
          <p:cNvCxnSpPr>
            <a:cxnSpLocks noChangeShapeType="1"/>
            <a:stCxn id="276518" idx="6"/>
            <a:endCxn id="276528" idx="2"/>
          </p:cNvCxnSpPr>
          <p:nvPr/>
        </p:nvCxnSpPr>
        <p:spPr bwMode="auto">
          <a:xfrm>
            <a:off x="1746250" y="4933057"/>
            <a:ext cx="1962150" cy="719138"/>
          </a:xfrm>
          <a:prstGeom prst="straightConnector1">
            <a:avLst/>
          </a:prstGeom>
          <a:noFill/>
          <a:ln w="9525">
            <a:solidFill>
              <a:schemeClr val="tx1"/>
            </a:solidFill>
            <a:round/>
            <a:headEnd/>
            <a:tailEnd type="triangle" w="med" len="med"/>
          </a:ln>
          <a:effectLst/>
        </p:spPr>
      </p:cxnSp>
      <p:sp>
        <p:nvSpPr>
          <p:cNvPr id="276528" name="Oval 48"/>
          <p:cNvSpPr>
            <a:spLocks noChangeArrowheads="1"/>
          </p:cNvSpPr>
          <p:nvPr/>
        </p:nvSpPr>
        <p:spPr bwMode="auto">
          <a:xfrm>
            <a:off x="3708400" y="5444232"/>
            <a:ext cx="414338" cy="414338"/>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3</a:t>
            </a:r>
          </a:p>
        </p:txBody>
      </p:sp>
      <p:cxnSp>
        <p:nvCxnSpPr>
          <p:cNvPr id="276529" name="AutoShape 49"/>
          <p:cNvCxnSpPr>
            <a:cxnSpLocks noChangeShapeType="1"/>
            <a:stCxn id="276528" idx="6"/>
            <a:endCxn id="276520" idx="2"/>
          </p:cNvCxnSpPr>
          <p:nvPr/>
        </p:nvCxnSpPr>
        <p:spPr bwMode="auto">
          <a:xfrm flipV="1">
            <a:off x="4122738" y="4933057"/>
            <a:ext cx="1241425" cy="719138"/>
          </a:xfrm>
          <a:prstGeom prst="straightConnector1">
            <a:avLst/>
          </a:prstGeom>
          <a:noFill/>
          <a:ln w="9525">
            <a:solidFill>
              <a:srgbClr val="FF0000"/>
            </a:solidFill>
            <a:round/>
            <a:headEnd/>
            <a:tailEnd type="triangle" w="med" len="med"/>
          </a:ln>
          <a:effectLst/>
        </p:spPr>
      </p:cxnSp>
      <p:cxnSp>
        <p:nvCxnSpPr>
          <p:cNvPr id="276530" name="AutoShape 50"/>
          <p:cNvCxnSpPr>
            <a:cxnSpLocks noChangeShapeType="1"/>
            <a:stCxn id="276519" idx="5"/>
            <a:endCxn id="276528" idx="1"/>
          </p:cNvCxnSpPr>
          <p:nvPr/>
        </p:nvCxnSpPr>
        <p:spPr bwMode="auto">
          <a:xfrm>
            <a:off x="3413125" y="4502845"/>
            <a:ext cx="355600" cy="1001712"/>
          </a:xfrm>
          <a:prstGeom prst="straightConnector1">
            <a:avLst/>
          </a:prstGeom>
          <a:noFill/>
          <a:ln w="9525">
            <a:solidFill>
              <a:srgbClr val="FF0000"/>
            </a:solidFill>
            <a:round/>
            <a:headEnd/>
            <a:tailEnd type="triangle" w="med" len="med"/>
          </a:ln>
          <a:effectLst/>
        </p:spPr>
      </p:cxnSp>
      <p:sp>
        <p:nvSpPr>
          <p:cNvPr id="276531" name="Text Box 51"/>
          <p:cNvSpPr txBox="1">
            <a:spLocks noChangeArrowheads="1"/>
          </p:cNvSpPr>
          <p:nvPr/>
        </p:nvSpPr>
        <p:spPr bwMode="auto">
          <a:xfrm>
            <a:off x="4716463" y="5228332"/>
            <a:ext cx="1081087"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E(4),6</a:t>
            </a:r>
          </a:p>
        </p:txBody>
      </p:sp>
      <p:sp>
        <p:nvSpPr>
          <p:cNvPr id="276532" name="Oval 52"/>
          <p:cNvSpPr>
            <a:spLocks noChangeArrowheads="1"/>
          </p:cNvSpPr>
          <p:nvPr/>
        </p:nvSpPr>
        <p:spPr bwMode="auto">
          <a:xfrm>
            <a:off x="7308850" y="4725095"/>
            <a:ext cx="414338" cy="414337"/>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5</a:t>
            </a:r>
          </a:p>
        </p:txBody>
      </p:sp>
      <p:cxnSp>
        <p:nvCxnSpPr>
          <p:cNvPr id="276533" name="AutoShape 53"/>
          <p:cNvCxnSpPr>
            <a:cxnSpLocks noChangeShapeType="1"/>
            <a:stCxn id="276520" idx="6"/>
            <a:endCxn id="276532" idx="2"/>
          </p:cNvCxnSpPr>
          <p:nvPr/>
        </p:nvCxnSpPr>
        <p:spPr bwMode="auto">
          <a:xfrm>
            <a:off x="5778500" y="4933057"/>
            <a:ext cx="1530350" cy="0"/>
          </a:xfrm>
          <a:prstGeom prst="straightConnector1">
            <a:avLst/>
          </a:prstGeom>
          <a:noFill/>
          <a:ln w="9525">
            <a:solidFill>
              <a:srgbClr val="FF0000"/>
            </a:solidFill>
            <a:round/>
            <a:headEnd/>
            <a:tailEnd type="triangle" w="med" len="med"/>
          </a:ln>
          <a:effectLst/>
        </p:spPr>
      </p:cxnSp>
      <p:sp>
        <p:nvSpPr>
          <p:cNvPr id="276534" name="Text Box 54"/>
          <p:cNvSpPr txBox="1">
            <a:spLocks noChangeArrowheads="1"/>
          </p:cNvSpPr>
          <p:nvPr/>
        </p:nvSpPr>
        <p:spPr bwMode="auto">
          <a:xfrm>
            <a:off x="5940425" y="4509195"/>
            <a:ext cx="1081088"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F(2),12</a:t>
            </a:r>
          </a:p>
        </p:txBody>
      </p:sp>
      <p:sp>
        <p:nvSpPr>
          <p:cNvPr id="276535" name="AutoShape 55"/>
          <p:cNvSpPr>
            <a:spLocks noChangeArrowheads="1"/>
          </p:cNvSpPr>
          <p:nvPr/>
        </p:nvSpPr>
        <p:spPr bwMode="auto">
          <a:xfrm>
            <a:off x="6948488" y="3717032"/>
            <a:ext cx="1800225" cy="719138"/>
          </a:xfrm>
          <a:prstGeom prst="wedgeEllipseCallout">
            <a:avLst>
              <a:gd name="adj1" fmla="val -52292"/>
              <a:gd name="adj2" fmla="val 63907"/>
            </a:avLst>
          </a:prstGeom>
          <a:noFill/>
          <a:ln w="28575">
            <a:solidFill>
              <a:srgbClr val="FF0000"/>
            </a:solidFill>
            <a:miter lim="800000"/>
            <a:headEnd/>
            <a:tailEnd/>
          </a:ln>
          <a:effectLst/>
        </p:spPr>
        <p:txBody>
          <a:bodyPr anchor="ctr"/>
          <a:lstStyle/>
          <a:p>
            <a:r>
              <a:rPr lang="ja-JP" altLang="en-US" sz="1400" b="1">
                <a:solidFill>
                  <a:srgbClr val="FF3300"/>
                </a:solidFill>
              </a:rPr>
              <a:t>１単位時間の</a:t>
            </a:r>
          </a:p>
          <a:p>
            <a:r>
              <a:rPr lang="ja-JP" altLang="en-US" sz="1400" b="1">
                <a:solidFill>
                  <a:srgbClr val="FF3300"/>
                </a:solidFill>
              </a:rPr>
              <a:t>短縮費用</a:t>
            </a:r>
          </a:p>
        </p:txBody>
      </p:sp>
      <p:sp>
        <p:nvSpPr>
          <p:cNvPr id="276536" name="Oval 56"/>
          <p:cNvSpPr>
            <a:spLocks noChangeArrowheads="1"/>
          </p:cNvSpPr>
          <p:nvPr/>
        </p:nvSpPr>
        <p:spPr bwMode="auto">
          <a:xfrm>
            <a:off x="6516688" y="4509195"/>
            <a:ext cx="431800" cy="358775"/>
          </a:xfrm>
          <a:prstGeom prst="ellipse">
            <a:avLst/>
          </a:prstGeom>
          <a:noFill/>
          <a:ln w="28575">
            <a:solidFill>
              <a:srgbClr val="FF0000"/>
            </a:solidFill>
            <a:round/>
            <a:headEnd/>
            <a:tailEnd/>
          </a:ln>
          <a:effectLst/>
        </p:spPr>
        <p:txBody>
          <a:bodyPr wrap="none" anchor="ctr"/>
          <a:lstStyle/>
          <a:p>
            <a:endParaRPr lang="ja-JP" altLang="en-US"/>
          </a:p>
        </p:txBody>
      </p:sp>
      <p:sp>
        <p:nvSpPr>
          <p:cNvPr id="25" name="テキスト ボックス 24"/>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186</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スライド番号プレースホルダ 5"/>
          <p:cNvSpPr>
            <a:spLocks noGrp="1"/>
          </p:cNvSpPr>
          <p:nvPr>
            <p:ph type="sldNum" sz="quarter" idx="12"/>
          </p:nvPr>
        </p:nvSpPr>
        <p:spPr/>
        <p:txBody>
          <a:bodyPr/>
          <a:lstStyle/>
          <a:p>
            <a:fld id="{1E557C99-6C13-4AFD-ADA3-E465C7A2B457}" type="slidenum">
              <a:rPr lang="en-US" altLang="ja-JP"/>
              <a:pPr/>
              <a:t>65</a:t>
            </a:fld>
            <a:endParaRPr lang="en-US" altLang="ja-JP"/>
          </a:p>
        </p:txBody>
      </p:sp>
      <p:sp>
        <p:nvSpPr>
          <p:cNvPr id="312322" name="Rectangle 2"/>
          <p:cNvSpPr>
            <a:spLocks noGrp="1" noChangeArrowheads="1"/>
          </p:cNvSpPr>
          <p:nvPr>
            <p:ph type="title"/>
          </p:nvPr>
        </p:nvSpPr>
        <p:spPr/>
        <p:txBody>
          <a:bodyPr/>
          <a:lstStyle/>
          <a:p>
            <a:r>
              <a:rPr lang="ja-JP" altLang="en-US" dirty="0"/>
              <a:t>納期の短縮、例（続き）</a:t>
            </a:r>
          </a:p>
        </p:txBody>
      </p:sp>
      <p:sp>
        <p:nvSpPr>
          <p:cNvPr id="312323" name="Rectangle 3"/>
          <p:cNvSpPr>
            <a:spLocks noGrp="1" noChangeArrowheads="1"/>
          </p:cNvSpPr>
          <p:nvPr>
            <p:ph type="body" idx="1"/>
          </p:nvPr>
        </p:nvSpPr>
        <p:spPr/>
        <p:txBody>
          <a:bodyPr/>
          <a:lstStyle/>
          <a:p>
            <a:r>
              <a:rPr lang="ja-JP" altLang="en-US"/>
              <a:t>２日短縮するにはどうしたらよいか</a:t>
            </a:r>
          </a:p>
          <a:p>
            <a:r>
              <a:rPr lang="ja-JP" altLang="en-US"/>
              <a:t>カット　ネットワークを左右に切断する曲線</a:t>
            </a:r>
          </a:p>
          <a:p>
            <a:r>
              <a:rPr lang="ja-JP" altLang="en-US"/>
              <a:t>納期を短縮するには、カットを横切るクリティカルパスを考えればよい</a:t>
            </a:r>
          </a:p>
        </p:txBody>
      </p:sp>
      <p:sp>
        <p:nvSpPr>
          <p:cNvPr id="312324" name="Oval 4"/>
          <p:cNvSpPr>
            <a:spLocks noChangeArrowheads="1"/>
          </p:cNvSpPr>
          <p:nvPr/>
        </p:nvSpPr>
        <p:spPr bwMode="auto">
          <a:xfrm>
            <a:off x="1331913" y="4581525"/>
            <a:ext cx="414337" cy="414338"/>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1</a:t>
            </a:r>
          </a:p>
        </p:txBody>
      </p:sp>
      <p:sp>
        <p:nvSpPr>
          <p:cNvPr id="312325" name="Oval 5"/>
          <p:cNvSpPr>
            <a:spLocks noChangeArrowheads="1"/>
          </p:cNvSpPr>
          <p:nvPr/>
        </p:nvSpPr>
        <p:spPr bwMode="auto">
          <a:xfrm>
            <a:off x="3059113" y="4005263"/>
            <a:ext cx="414337" cy="414337"/>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2</a:t>
            </a:r>
          </a:p>
        </p:txBody>
      </p:sp>
      <p:sp>
        <p:nvSpPr>
          <p:cNvPr id="312326" name="Oval 6"/>
          <p:cNvSpPr>
            <a:spLocks noChangeArrowheads="1"/>
          </p:cNvSpPr>
          <p:nvPr/>
        </p:nvSpPr>
        <p:spPr bwMode="auto">
          <a:xfrm>
            <a:off x="5364163" y="4581525"/>
            <a:ext cx="414337" cy="414338"/>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4</a:t>
            </a:r>
          </a:p>
        </p:txBody>
      </p:sp>
      <p:sp>
        <p:nvSpPr>
          <p:cNvPr id="312327" name="Text Box 7"/>
          <p:cNvSpPr txBox="1">
            <a:spLocks noChangeArrowheads="1"/>
          </p:cNvSpPr>
          <p:nvPr/>
        </p:nvSpPr>
        <p:spPr bwMode="auto">
          <a:xfrm>
            <a:off x="1763713" y="5157788"/>
            <a:ext cx="1117600"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B(8),5</a:t>
            </a:r>
          </a:p>
        </p:txBody>
      </p:sp>
      <p:sp>
        <p:nvSpPr>
          <p:cNvPr id="312328" name="Text Box 8"/>
          <p:cNvSpPr txBox="1">
            <a:spLocks noChangeArrowheads="1"/>
          </p:cNvSpPr>
          <p:nvPr/>
        </p:nvSpPr>
        <p:spPr bwMode="auto">
          <a:xfrm>
            <a:off x="1692275" y="4076700"/>
            <a:ext cx="936625"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A(5),5</a:t>
            </a:r>
          </a:p>
        </p:txBody>
      </p:sp>
      <p:sp>
        <p:nvSpPr>
          <p:cNvPr id="312329" name="Text Box 9"/>
          <p:cNvSpPr txBox="1">
            <a:spLocks noChangeArrowheads="1"/>
          </p:cNvSpPr>
          <p:nvPr/>
        </p:nvSpPr>
        <p:spPr bwMode="auto">
          <a:xfrm>
            <a:off x="2700338" y="4581525"/>
            <a:ext cx="1079500" cy="366713"/>
          </a:xfrm>
          <a:prstGeom prst="rect">
            <a:avLst/>
          </a:prstGeom>
          <a:noFill/>
          <a:ln w="9525">
            <a:noFill/>
            <a:miter lim="800000"/>
            <a:headEnd/>
            <a:tailEnd/>
          </a:ln>
          <a:effectLst/>
        </p:spPr>
        <p:txBody>
          <a:bodyPr>
            <a:spAutoFit/>
          </a:bodyPr>
          <a:lstStyle/>
          <a:p>
            <a:pPr algn="l">
              <a:spcBef>
                <a:spcPct val="50000"/>
              </a:spcBef>
            </a:pPr>
            <a:r>
              <a:rPr kumimoji="1" lang="en-US" altLang="ja-JP" sz="1800">
                <a:solidFill>
                  <a:srgbClr val="FF0000"/>
                </a:solidFill>
                <a:latin typeface="ＭＳ ゴシック" pitchFamily="49" charset="-128"/>
                <a:ea typeface="ＭＳ ゴシック" pitchFamily="49" charset="-128"/>
              </a:rPr>
              <a:t>C(3),4</a:t>
            </a:r>
          </a:p>
        </p:txBody>
      </p:sp>
      <p:cxnSp>
        <p:nvCxnSpPr>
          <p:cNvPr id="312330" name="AutoShape 10"/>
          <p:cNvCxnSpPr>
            <a:cxnSpLocks noChangeShapeType="1"/>
            <a:stCxn id="312324" idx="6"/>
            <a:endCxn id="312325" idx="2"/>
          </p:cNvCxnSpPr>
          <p:nvPr/>
        </p:nvCxnSpPr>
        <p:spPr bwMode="auto">
          <a:xfrm flipV="1">
            <a:off x="1746250" y="4213225"/>
            <a:ext cx="1312863" cy="576263"/>
          </a:xfrm>
          <a:prstGeom prst="straightConnector1">
            <a:avLst/>
          </a:prstGeom>
          <a:noFill/>
          <a:ln w="9525">
            <a:solidFill>
              <a:srgbClr val="FF0000"/>
            </a:solidFill>
            <a:round/>
            <a:headEnd/>
            <a:tailEnd type="triangle" w="med" len="med"/>
          </a:ln>
          <a:effectLst/>
        </p:spPr>
      </p:cxnSp>
      <p:cxnSp>
        <p:nvCxnSpPr>
          <p:cNvPr id="312331" name="AutoShape 11"/>
          <p:cNvCxnSpPr>
            <a:cxnSpLocks noChangeShapeType="1"/>
            <a:stCxn id="312325" idx="6"/>
            <a:endCxn id="312326" idx="2"/>
          </p:cNvCxnSpPr>
          <p:nvPr/>
        </p:nvCxnSpPr>
        <p:spPr bwMode="auto">
          <a:xfrm>
            <a:off x="3473450" y="4213225"/>
            <a:ext cx="1890713" cy="576263"/>
          </a:xfrm>
          <a:prstGeom prst="straightConnector1">
            <a:avLst/>
          </a:prstGeom>
          <a:noFill/>
          <a:ln w="9525">
            <a:solidFill>
              <a:srgbClr val="FF0000"/>
            </a:solidFill>
            <a:round/>
            <a:headEnd/>
            <a:tailEnd type="triangle" w="med" len="med"/>
          </a:ln>
          <a:effectLst/>
        </p:spPr>
      </p:cxnSp>
      <p:sp>
        <p:nvSpPr>
          <p:cNvPr id="312332" name="Text Box 12"/>
          <p:cNvSpPr txBox="1">
            <a:spLocks noChangeArrowheads="1"/>
          </p:cNvSpPr>
          <p:nvPr/>
        </p:nvSpPr>
        <p:spPr bwMode="auto">
          <a:xfrm>
            <a:off x="3995738" y="4076700"/>
            <a:ext cx="968375"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D(7),7</a:t>
            </a:r>
          </a:p>
        </p:txBody>
      </p:sp>
      <p:cxnSp>
        <p:nvCxnSpPr>
          <p:cNvPr id="312333" name="AutoShape 13"/>
          <p:cNvCxnSpPr>
            <a:cxnSpLocks noChangeShapeType="1"/>
            <a:stCxn id="312324" idx="6"/>
            <a:endCxn id="312334" idx="2"/>
          </p:cNvCxnSpPr>
          <p:nvPr/>
        </p:nvCxnSpPr>
        <p:spPr bwMode="auto">
          <a:xfrm>
            <a:off x="1746250" y="4789488"/>
            <a:ext cx="1962150" cy="719137"/>
          </a:xfrm>
          <a:prstGeom prst="straightConnector1">
            <a:avLst/>
          </a:prstGeom>
          <a:noFill/>
          <a:ln w="9525">
            <a:solidFill>
              <a:srgbClr val="FF0000"/>
            </a:solidFill>
            <a:round/>
            <a:headEnd/>
            <a:tailEnd type="triangle" w="med" len="med"/>
          </a:ln>
          <a:effectLst/>
        </p:spPr>
      </p:cxnSp>
      <p:sp>
        <p:nvSpPr>
          <p:cNvPr id="312334" name="Oval 14"/>
          <p:cNvSpPr>
            <a:spLocks noChangeArrowheads="1"/>
          </p:cNvSpPr>
          <p:nvPr/>
        </p:nvSpPr>
        <p:spPr bwMode="auto">
          <a:xfrm>
            <a:off x="3708400" y="5300663"/>
            <a:ext cx="414338" cy="414337"/>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3</a:t>
            </a:r>
          </a:p>
        </p:txBody>
      </p:sp>
      <p:cxnSp>
        <p:nvCxnSpPr>
          <p:cNvPr id="312335" name="AutoShape 15"/>
          <p:cNvCxnSpPr>
            <a:cxnSpLocks noChangeShapeType="1"/>
            <a:stCxn id="312334" idx="6"/>
            <a:endCxn id="312326" idx="2"/>
          </p:cNvCxnSpPr>
          <p:nvPr/>
        </p:nvCxnSpPr>
        <p:spPr bwMode="auto">
          <a:xfrm flipV="1">
            <a:off x="4122738" y="4789488"/>
            <a:ext cx="1241425" cy="719137"/>
          </a:xfrm>
          <a:prstGeom prst="straightConnector1">
            <a:avLst/>
          </a:prstGeom>
          <a:noFill/>
          <a:ln w="9525">
            <a:solidFill>
              <a:srgbClr val="FF0000"/>
            </a:solidFill>
            <a:round/>
            <a:headEnd/>
            <a:tailEnd type="triangle" w="med" len="med"/>
          </a:ln>
          <a:effectLst/>
        </p:spPr>
      </p:cxnSp>
      <p:cxnSp>
        <p:nvCxnSpPr>
          <p:cNvPr id="312336" name="AutoShape 16"/>
          <p:cNvCxnSpPr>
            <a:cxnSpLocks noChangeShapeType="1"/>
            <a:stCxn id="312325" idx="5"/>
            <a:endCxn id="312334" idx="1"/>
          </p:cNvCxnSpPr>
          <p:nvPr/>
        </p:nvCxnSpPr>
        <p:spPr bwMode="auto">
          <a:xfrm>
            <a:off x="3413125" y="4359275"/>
            <a:ext cx="355600" cy="1001713"/>
          </a:xfrm>
          <a:prstGeom prst="straightConnector1">
            <a:avLst/>
          </a:prstGeom>
          <a:noFill/>
          <a:ln w="9525">
            <a:solidFill>
              <a:srgbClr val="FF0000"/>
            </a:solidFill>
            <a:round/>
            <a:headEnd/>
            <a:tailEnd type="triangle" w="med" len="med"/>
          </a:ln>
          <a:effectLst/>
        </p:spPr>
      </p:cxnSp>
      <p:sp>
        <p:nvSpPr>
          <p:cNvPr id="312337" name="Text Box 17"/>
          <p:cNvSpPr txBox="1">
            <a:spLocks noChangeArrowheads="1"/>
          </p:cNvSpPr>
          <p:nvPr/>
        </p:nvSpPr>
        <p:spPr bwMode="auto">
          <a:xfrm>
            <a:off x="4716463" y="5084763"/>
            <a:ext cx="1081087"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E(4),6</a:t>
            </a:r>
          </a:p>
        </p:txBody>
      </p:sp>
      <p:sp>
        <p:nvSpPr>
          <p:cNvPr id="312338" name="Oval 18"/>
          <p:cNvSpPr>
            <a:spLocks noChangeArrowheads="1"/>
          </p:cNvSpPr>
          <p:nvPr/>
        </p:nvSpPr>
        <p:spPr bwMode="auto">
          <a:xfrm>
            <a:off x="7308850" y="4581525"/>
            <a:ext cx="414338" cy="414338"/>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5</a:t>
            </a:r>
          </a:p>
        </p:txBody>
      </p:sp>
      <p:cxnSp>
        <p:nvCxnSpPr>
          <p:cNvPr id="312339" name="AutoShape 19"/>
          <p:cNvCxnSpPr>
            <a:cxnSpLocks noChangeShapeType="1"/>
            <a:stCxn id="312326" idx="6"/>
            <a:endCxn id="312338" idx="2"/>
          </p:cNvCxnSpPr>
          <p:nvPr/>
        </p:nvCxnSpPr>
        <p:spPr bwMode="auto">
          <a:xfrm>
            <a:off x="5778500" y="4789488"/>
            <a:ext cx="1530350" cy="0"/>
          </a:xfrm>
          <a:prstGeom prst="straightConnector1">
            <a:avLst/>
          </a:prstGeom>
          <a:noFill/>
          <a:ln w="9525">
            <a:solidFill>
              <a:srgbClr val="FF0000"/>
            </a:solidFill>
            <a:round/>
            <a:headEnd/>
            <a:tailEnd type="triangle" w="med" len="med"/>
          </a:ln>
          <a:effectLst/>
        </p:spPr>
      </p:cxnSp>
      <p:sp>
        <p:nvSpPr>
          <p:cNvPr id="312340" name="Text Box 20"/>
          <p:cNvSpPr txBox="1">
            <a:spLocks noChangeArrowheads="1"/>
          </p:cNvSpPr>
          <p:nvPr/>
        </p:nvSpPr>
        <p:spPr bwMode="auto">
          <a:xfrm>
            <a:off x="5940425" y="4365625"/>
            <a:ext cx="1081088"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F(2),12</a:t>
            </a:r>
          </a:p>
        </p:txBody>
      </p:sp>
      <p:sp>
        <p:nvSpPr>
          <p:cNvPr id="312344" name="AutoShape 24"/>
          <p:cNvSpPr>
            <a:spLocks/>
          </p:cNvSpPr>
          <p:nvPr/>
        </p:nvSpPr>
        <p:spPr bwMode="auto">
          <a:xfrm>
            <a:off x="2268538" y="6165850"/>
            <a:ext cx="558800" cy="279400"/>
          </a:xfrm>
          <a:prstGeom prst="accentBorderCallout1">
            <a:avLst>
              <a:gd name="adj1" fmla="val 40907"/>
              <a:gd name="adj2" fmla="val -13634"/>
              <a:gd name="adj3" fmla="val -601704"/>
              <a:gd name="adj4" fmla="val -21023"/>
            </a:avLst>
          </a:prstGeom>
          <a:noFill/>
          <a:ln w="9525">
            <a:solidFill>
              <a:schemeClr val="hlink"/>
            </a:solidFill>
            <a:miter lim="800000"/>
            <a:headEnd/>
            <a:tailEnd/>
          </a:ln>
          <a:effectLst/>
        </p:spPr>
        <p:txBody>
          <a:bodyPr anchor="ctr"/>
          <a:lstStyle/>
          <a:p>
            <a:r>
              <a:rPr lang="en-US" altLang="ja-JP" sz="1600">
                <a:solidFill>
                  <a:srgbClr val="FF0000"/>
                </a:solidFill>
              </a:rPr>
              <a:t>10</a:t>
            </a:r>
          </a:p>
        </p:txBody>
      </p:sp>
      <p:sp>
        <p:nvSpPr>
          <p:cNvPr id="312345" name="AutoShape 25"/>
          <p:cNvSpPr>
            <a:spLocks/>
          </p:cNvSpPr>
          <p:nvPr/>
        </p:nvSpPr>
        <p:spPr bwMode="auto">
          <a:xfrm>
            <a:off x="2700338" y="5734050"/>
            <a:ext cx="558800" cy="279400"/>
          </a:xfrm>
          <a:prstGeom prst="accentBorderCallout1">
            <a:avLst>
              <a:gd name="adj1" fmla="val 40907"/>
              <a:gd name="adj2" fmla="val 113634"/>
              <a:gd name="adj3" fmla="val -542616"/>
              <a:gd name="adj4" fmla="val 216477"/>
            </a:avLst>
          </a:prstGeom>
          <a:noFill/>
          <a:ln w="9525">
            <a:solidFill>
              <a:schemeClr val="hlink"/>
            </a:solidFill>
            <a:miter lim="800000"/>
            <a:headEnd/>
            <a:tailEnd/>
          </a:ln>
          <a:effectLst/>
        </p:spPr>
        <p:txBody>
          <a:bodyPr anchor="ctr"/>
          <a:lstStyle/>
          <a:p>
            <a:r>
              <a:rPr lang="en-US" altLang="ja-JP" sz="1600">
                <a:solidFill>
                  <a:srgbClr val="FF0000"/>
                </a:solidFill>
              </a:rPr>
              <a:t>16</a:t>
            </a:r>
          </a:p>
        </p:txBody>
      </p:sp>
      <p:sp>
        <p:nvSpPr>
          <p:cNvPr id="312346" name="AutoShape 26"/>
          <p:cNvSpPr>
            <a:spLocks/>
          </p:cNvSpPr>
          <p:nvPr/>
        </p:nvSpPr>
        <p:spPr bwMode="auto">
          <a:xfrm>
            <a:off x="4787900" y="5949950"/>
            <a:ext cx="558800" cy="279400"/>
          </a:xfrm>
          <a:prstGeom prst="accentBorderCallout1">
            <a:avLst>
              <a:gd name="adj1" fmla="val 40907"/>
              <a:gd name="adj2" fmla="val -13634"/>
              <a:gd name="adj3" fmla="val -526704"/>
              <a:gd name="adj4" fmla="val -19032"/>
            </a:avLst>
          </a:prstGeom>
          <a:noFill/>
          <a:ln w="9525">
            <a:solidFill>
              <a:schemeClr val="hlink"/>
            </a:solidFill>
            <a:miter lim="800000"/>
            <a:headEnd/>
            <a:tailEnd/>
          </a:ln>
          <a:effectLst/>
        </p:spPr>
        <p:txBody>
          <a:bodyPr anchor="ctr"/>
          <a:lstStyle/>
          <a:p>
            <a:r>
              <a:rPr lang="en-US" altLang="ja-JP" sz="1600">
                <a:solidFill>
                  <a:srgbClr val="FF0000"/>
                </a:solidFill>
              </a:rPr>
              <a:t>13</a:t>
            </a:r>
          </a:p>
        </p:txBody>
      </p:sp>
      <p:sp>
        <p:nvSpPr>
          <p:cNvPr id="312347" name="AutoShape 27"/>
          <p:cNvSpPr>
            <a:spLocks/>
          </p:cNvSpPr>
          <p:nvPr/>
        </p:nvSpPr>
        <p:spPr bwMode="auto">
          <a:xfrm>
            <a:off x="6300788" y="5949950"/>
            <a:ext cx="558800" cy="279400"/>
          </a:xfrm>
          <a:prstGeom prst="accentBorderCallout1">
            <a:avLst>
              <a:gd name="adj1" fmla="val 40907"/>
              <a:gd name="adj2" fmla="val -13634"/>
              <a:gd name="adj3" fmla="val -448866"/>
              <a:gd name="adj4" fmla="val -24148"/>
            </a:avLst>
          </a:prstGeom>
          <a:noFill/>
          <a:ln w="9525">
            <a:solidFill>
              <a:schemeClr val="hlink"/>
            </a:solidFill>
            <a:miter lim="800000"/>
            <a:headEnd/>
            <a:tailEnd/>
          </a:ln>
          <a:effectLst/>
        </p:spPr>
        <p:txBody>
          <a:bodyPr anchor="ctr"/>
          <a:lstStyle/>
          <a:p>
            <a:r>
              <a:rPr lang="en-US" altLang="ja-JP" sz="1600">
                <a:solidFill>
                  <a:srgbClr val="FF0000"/>
                </a:solidFill>
              </a:rPr>
              <a:t>12</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スライド番号プレースホルダ 5"/>
          <p:cNvSpPr>
            <a:spLocks noGrp="1"/>
          </p:cNvSpPr>
          <p:nvPr>
            <p:ph type="sldNum" sz="quarter" idx="12"/>
          </p:nvPr>
        </p:nvSpPr>
        <p:spPr/>
        <p:txBody>
          <a:bodyPr/>
          <a:lstStyle/>
          <a:p>
            <a:fld id="{07C2CFD4-87B2-464A-BC41-497D73980E79}" type="slidenum">
              <a:rPr lang="en-US" altLang="ja-JP"/>
              <a:pPr/>
              <a:t>66</a:t>
            </a:fld>
            <a:endParaRPr lang="en-US" altLang="ja-JP"/>
          </a:p>
        </p:txBody>
      </p:sp>
      <p:sp>
        <p:nvSpPr>
          <p:cNvPr id="414722" name="Rectangle 2"/>
          <p:cNvSpPr>
            <a:spLocks noGrp="1" noChangeArrowheads="1"/>
          </p:cNvSpPr>
          <p:nvPr>
            <p:ph type="title"/>
          </p:nvPr>
        </p:nvSpPr>
        <p:spPr/>
        <p:txBody>
          <a:bodyPr/>
          <a:lstStyle/>
          <a:p>
            <a:r>
              <a:rPr lang="ja-JP" altLang="en-US" dirty="0"/>
              <a:t>納期の短縮、例（続き）</a:t>
            </a:r>
          </a:p>
        </p:txBody>
      </p:sp>
      <p:sp>
        <p:nvSpPr>
          <p:cNvPr id="414723" name="Rectangle 3"/>
          <p:cNvSpPr>
            <a:spLocks noGrp="1" noChangeArrowheads="1"/>
          </p:cNvSpPr>
          <p:nvPr>
            <p:ph type="body" idx="1"/>
          </p:nvPr>
        </p:nvSpPr>
        <p:spPr/>
        <p:txBody>
          <a:bodyPr/>
          <a:lstStyle/>
          <a:p>
            <a:r>
              <a:rPr lang="ja-JP" altLang="en-US"/>
              <a:t>２日短縮するにはどうしたらよいか</a:t>
            </a:r>
          </a:p>
          <a:p>
            <a:r>
              <a:rPr lang="ja-JP" altLang="en-US"/>
              <a:t>納期を短縮するには、カットを横切るクリティカルパスを考えればよい</a:t>
            </a:r>
          </a:p>
        </p:txBody>
      </p:sp>
      <p:sp>
        <p:nvSpPr>
          <p:cNvPr id="414724" name="Oval 4"/>
          <p:cNvSpPr>
            <a:spLocks noChangeArrowheads="1"/>
          </p:cNvSpPr>
          <p:nvPr/>
        </p:nvSpPr>
        <p:spPr bwMode="auto">
          <a:xfrm>
            <a:off x="1331913" y="4581525"/>
            <a:ext cx="414337" cy="414338"/>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1</a:t>
            </a:r>
          </a:p>
        </p:txBody>
      </p:sp>
      <p:sp>
        <p:nvSpPr>
          <p:cNvPr id="414725" name="Oval 5"/>
          <p:cNvSpPr>
            <a:spLocks noChangeArrowheads="1"/>
          </p:cNvSpPr>
          <p:nvPr/>
        </p:nvSpPr>
        <p:spPr bwMode="auto">
          <a:xfrm>
            <a:off x="3059113" y="4005263"/>
            <a:ext cx="414337" cy="414337"/>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2</a:t>
            </a:r>
          </a:p>
        </p:txBody>
      </p:sp>
      <p:sp>
        <p:nvSpPr>
          <p:cNvPr id="414726" name="Oval 6"/>
          <p:cNvSpPr>
            <a:spLocks noChangeArrowheads="1"/>
          </p:cNvSpPr>
          <p:nvPr/>
        </p:nvSpPr>
        <p:spPr bwMode="auto">
          <a:xfrm>
            <a:off x="5364163" y="4581525"/>
            <a:ext cx="414337" cy="414338"/>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4</a:t>
            </a:r>
          </a:p>
        </p:txBody>
      </p:sp>
      <p:sp>
        <p:nvSpPr>
          <p:cNvPr id="414727" name="Text Box 7"/>
          <p:cNvSpPr txBox="1">
            <a:spLocks noChangeArrowheads="1"/>
          </p:cNvSpPr>
          <p:nvPr/>
        </p:nvSpPr>
        <p:spPr bwMode="auto">
          <a:xfrm>
            <a:off x="1763713" y="5157788"/>
            <a:ext cx="1117600"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B(8),5</a:t>
            </a:r>
          </a:p>
        </p:txBody>
      </p:sp>
      <p:sp>
        <p:nvSpPr>
          <p:cNvPr id="414728" name="Text Box 8"/>
          <p:cNvSpPr txBox="1">
            <a:spLocks noChangeArrowheads="1"/>
          </p:cNvSpPr>
          <p:nvPr/>
        </p:nvSpPr>
        <p:spPr bwMode="auto">
          <a:xfrm>
            <a:off x="1692275" y="4076700"/>
            <a:ext cx="936625"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A(5),5</a:t>
            </a:r>
          </a:p>
        </p:txBody>
      </p:sp>
      <p:sp>
        <p:nvSpPr>
          <p:cNvPr id="414729" name="Text Box 9"/>
          <p:cNvSpPr txBox="1">
            <a:spLocks noChangeArrowheads="1"/>
          </p:cNvSpPr>
          <p:nvPr/>
        </p:nvSpPr>
        <p:spPr bwMode="auto">
          <a:xfrm>
            <a:off x="2700338" y="4581525"/>
            <a:ext cx="1079500" cy="366713"/>
          </a:xfrm>
          <a:prstGeom prst="rect">
            <a:avLst/>
          </a:prstGeom>
          <a:noFill/>
          <a:ln w="9525">
            <a:noFill/>
            <a:miter lim="800000"/>
            <a:headEnd/>
            <a:tailEnd/>
          </a:ln>
          <a:effectLst/>
        </p:spPr>
        <p:txBody>
          <a:bodyPr>
            <a:spAutoFit/>
          </a:bodyPr>
          <a:lstStyle/>
          <a:p>
            <a:pPr algn="l">
              <a:spcBef>
                <a:spcPct val="50000"/>
              </a:spcBef>
            </a:pPr>
            <a:r>
              <a:rPr kumimoji="1" lang="en-US" altLang="ja-JP" sz="1800">
                <a:solidFill>
                  <a:srgbClr val="FF0000"/>
                </a:solidFill>
                <a:latin typeface="ＭＳ ゴシック" pitchFamily="49" charset="-128"/>
                <a:ea typeface="ＭＳ ゴシック" pitchFamily="49" charset="-128"/>
              </a:rPr>
              <a:t>C(3),4</a:t>
            </a:r>
          </a:p>
        </p:txBody>
      </p:sp>
      <p:cxnSp>
        <p:nvCxnSpPr>
          <p:cNvPr id="414730" name="AutoShape 10"/>
          <p:cNvCxnSpPr>
            <a:cxnSpLocks noChangeShapeType="1"/>
            <a:stCxn id="414724" idx="6"/>
            <a:endCxn id="414725" idx="2"/>
          </p:cNvCxnSpPr>
          <p:nvPr/>
        </p:nvCxnSpPr>
        <p:spPr bwMode="auto">
          <a:xfrm flipV="1">
            <a:off x="1746250" y="4213225"/>
            <a:ext cx="1312863" cy="576263"/>
          </a:xfrm>
          <a:prstGeom prst="straightConnector1">
            <a:avLst/>
          </a:prstGeom>
          <a:noFill/>
          <a:ln w="9525">
            <a:solidFill>
              <a:schemeClr val="tx1"/>
            </a:solidFill>
            <a:round/>
            <a:headEnd/>
            <a:tailEnd type="triangle" w="med" len="med"/>
          </a:ln>
          <a:effectLst/>
        </p:spPr>
      </p:cxnSp>
      <p:cxnSp>
        <p:nvCxnSpPr>
          <p:cNvPr id="414731" name="AutoShape 11"/>
          <p:cNvCxnSpPr>
            <a:cxnSpLocks noChangeShapeType="1"/>
            <a:stCxn id="414725" idx="6"/>
            <a:endCxn id="414726" idx="2"/>
          </p:cNvCxnSpPr>
          <p:nvPr/>
        </p:nvCxnSpPr>
        <p:spPr bwMode="auto">
          <a:xfrm>
            <a:off x="3473450" y="4213225"/>
            <a:ext cx="1890713" cy="576263"/>
          </a:xfrm>
          <a:prstGeom prst="straightConnector1">
            <a:avLst/>
          </a:prstGeom>
          <a:noFill/>
          <a:ln w="9525">
            <a:solidFill>
              <a:schemeClr val="tx1"/>
            </a:solidFill>
            <a:round/>
            <a:headEnd/>
            <a:tailEnd type="triangle" w="med" len="med"/>
          </a:ln>
          <a:effectLst/>
        </p:spPr>
      </p:cxnSp>
      <p:sp>
        <p:nvSpPr>
          <p:cNvPr id="414732" name="Text Box 12"/>
          <p:cNvSpPr txBox="1">
            <a:spLocks noChangeArrowheads="1"/>
          </p:cNvSpPr>
          <p:nvPr/>
        </p:nvSpPr>
        <p:spPr bwMode="auto">
          <a:xfrm>
            <a:off x="3995738" y="4076700"/>
            <a:ext cx="968375"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D(7),7</a:t>
            </a:r>
          </a:p>
        </p:txBody>
      </p:sp>
      <p:cxnSp>
        <p:nvCxnSpPr>
          <p:cNvPr id="414733" name="AutoShape 13"/>
          <p:cNvCxnSpPr>
            <a:cxnSpLocks noChangeShapeType="1"/>
            <a:stCxn id="414724" idx="6"/>
            <a:endCxn id="414734" idx="2"/>
          </p:cNvCxnSpPr>
          <p:nvPr/>
        </p:nvCxnSpPr>
        <p:spPr bwMode="auto">
          <a:xfrm>
            <a:off x="1746250" y="4789488"/>
            <a:ext cx="1962150" cy="719137"/>
          </a:xfrm>
          <a:prstGeom prst="straightConnector1">
            <a:avLst/>
          </a:prstGeom>
          <a:noFill/>
          <a:ln w="9525">
            <a:solidFill>
              <a:schemeClr val="tx1"/>
            </a:solidFill>
            <a:round/>
            <a:headEnd/>
            <a:tailEnd type="triangle" w="med" len="med"/>
          </a:ln>
          <a:effectLst/>
        </p:spPr>
      </p:cxnSp>
      <p:sp>
        <p:nvSpPr>
          <p:cNvPr id="414734" name="Oval 14"/>
          <p:cNvSpPr>
            <a:spLocks noChangeArrowheads="1"/>
          </p:cNvSpPr>
          <p:nvPr/>
        </p:nvSpPr>
        <p:spPr bwMode="auto">
          <a:xfrm>
            <a:off x="3708400" y="5300663"/>
            <a:ext cx="414338" cy="414337"/>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3</a:t>
            </a:r>
          </a:p>
        </p:txBody>
      </p:sp>
      <p:cxnSp>
        <p:nvCxnSpPr>
          <p:cNvPr id="414735" name="AutoShape 15"/>
          <p:cNvCxnSpPr>
            <a:cxnSpLocks noChangeShapeType="1"/>
            <a:stCxn id="414734" idx="6"/>
            <a:endCxn id="414726" idx="2"/>
          </p:cNvCxnSpPr>
          <p:nvPr/>
        </p:nvCxnSpPr>
        <p:spPr bwMode="auto">
          <a:xfrm flipV="1">
            <a:off x="4122738" y="4789488"/>
            <a:ext cx="1241425" cy="719137"/>
          </a:xfrm>
          <a:prstGeom prst="straightConnector1">
            <a:avLst/>
          </a:prstGeom>
          <a:noFill/>
          <a:ln w="9525">
            <a:solidFill>
              <a:schemeClr val="tx1"/>
            </a:solidFill>
            <a:round/>
            <a:headEnd/>
            <a:tailEnd type="triangle" w="med" len="med"/>
          </a:ln>
          <a:effectLst/>
        </p:spPr>
      </p:cxnSp>
      <p:cxnSp>
        <p:nvCxnSpPr>
          <p:cNvPr id="414736" name="AutoShape 16"/>
          <p:cNvCxnSpPr>
            <a:cxnSpLocks noChangeShapeType="1"/>
            <a:stCxn id="414725" idx="5"/>
            <a:endCxn id="414734" idx="1"/>
          </p:cNvCxnSpPr>
          <p:nvPr/>
        </p:nvCxnSpPr>
        <p:spPr bwMode="auto">
          <a:xfrm>
            <a:off x="3413125" y="4359275"/>
            <a:ext cx="355600" cy="1001713"/>
          </a:xfrm>
          <a:prstGeom prst="straightConnector1">
            <a:avLst/>
          </a:prstGeom>
          <a:noFill/>
          <a:ln w="9525">
            <a:solidFill>
              <a:schemeClr val="tx1"/>
            </a:solidFill>
            <a:round/>
            <a:headEnd/>
            <a:tailEnd type="triangle" w="med" len="med"/>
          </a:ln>
          <a:effectLst/>
        </p:spPr>
      </p:cxnSp>
      <p:sp>
        <p:nvSpPr>
          <p:cNvPr id="414737" name="Text Box 17"/>
          <p:cNvSpPr txBox="1">
            <a:spLocks noChangeArrowheads="1"/>
          </p:cNvSpPr>
          <p:nvPr/>
        </p:nvSpPr>
        <p:spPr bwMode="auto">
          <a:xfrm>
            <a:off x="4716463" y="5084763"/>
            <a:ext cx="1081087"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E(4),6</a:t>
            </a:r>
          </a:p>
        </p:txBody>
      </p:sp>
      <p:sp>
        <p:nvSpPr>
          <p:cNvPr id="414738" name="Oval 18"/>
          <p:cNvSpPr>
            <a:spLocks noChangeArrowheads="1"/>
          </p:cNvSpPr>
          <p:nvPr/>
        </p:nvSpPr>
        <p:spPr bwMode="auto">
          <a:xfrm>
            <a:off x="7308850" y="4581525"/>
            <a:ext cx="414338" cy="414338"/>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5</a:t>
            </a:r>
          </a:p>
        </p:txBody>
      </p:sp>
      <p:cxnSp>
        <p:nvCxnSpPr>
          <p:cNvPr id="414739" name="AutoShape 19"/>
          <p:cNvCxnSpPr>
            <a:cxnSpLocks noChangeShapeType="1"/>
            <a:stCxn id="414726" idx="6"/>
            <a:endCxn id="414738" idx="2"/>
          </p:cNvCxnSpPr>
          <p:nvPr/>
        </p:nvCxnSpPr>
        <p:spPr bwMode="auto">
          <a:xfrm>
            <a:off x="5778500" y="4789488"/>
            <a:ext cx="1530350" cy="0"/>
          </a:xfrm>
          <a:prstGeom prst="straightConnector1">
            <a:avLst/>
          </a:prstGeom>
          <a:noFill/>
          <a:ln w="9525">
            <a:solidFill>
              <a:schemeClr val="tx1"/>
            </a:solidFill>
            <a:round/>
            <a:headEnd/>
            <a:tailEnd type="triangle" w="med" len="med"/>
          </a:ln>
          <a:effectLst/>
        </p:spPr>
      </p:cxnSp>
      <p:sp>
        <p:nvSpPr>
          <p:cNvPr id="414740" name="Text Box 20"/>
          <p:cNvSpPr txBox="1">
            <a:spLocks noChangeArrowheads="1"/>
          </p:cNvSpPr>
          <p:nvPr/>
        </p:nvSpPr>
        <p:spPr bwMode="auto">
          <a:xfrm>
            <a:off x="5940425" y="4365625"/>
            <a:ext cx="1081088"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F(2),12</a:t>
            </a:r>
          </a:p>
        </p:txBody>
      </p:sp>
      <p:sp>
        <p:nvSpPr>
          <p:cNvPr id="414743" name="AutoShape 23"/>
          <p:cNvSpPr>
            <a:spLocks/>
          </p:cNvSpPr>
          <p:nvPr/>
        </p:nvSpPr>
        <p:spPr bwMode="auto">
          <a:xfrm>
            <a:off x="5864225" y="5727700"/>
            <a:ext cx="558800" cy="279400"/>
          </a:xfrm>
          <a:prstGeom prst="accentBorderCallout1">
            <a:avLst>
              <a:gd name="adj1" fmla="val 40907"/>
              <a:gd name="adj2" fmla="val -13634"/>
              <a:gd name="adj3" fmla="val -431250"/>
              <a:gd name="adj4" fmla="val -681250"/>
            </a:avLst>
          </a:prstGeom>
          <a:noFill/>
          <a:ln w="38100">
            <a:solidFill>
              <a:srgbClr val="FF0000"/>
            </a:solidFill>
            <a:miter lim="800000"/>
            <a:headEnd/>
            <a:tailEnd/>
          </a:ln>
          <a:effectLst/>
        </p:spPr>
        <p:txBody>
          <a:bodyPr anchor="ctr"/>
          <a:lstStyle/>
          <a:p>
            <a:r>
              <a:rPr lang="ja-JP" altLang="en-US" sz="1600">
                <a:solidFill>
                  <a:srgbClr val="FF0000"/>
                </a:solidFill>
              </a:rPr>
              <a:t>７</a:t>
            </a:r>
          </a:p>
        </p:txBody>
      </p:sp>
      <p:sp>
        <p:nvSpPr>
          <p:cNvPr id="414745" name="AutoShape 25"/>
          <p:cNvSpPr>
            <a:spLocks noChangeArrowheads="1"/>
          </p:cNvSpPr>
          <p:nvPr/>
        </p:nvSpPr>
        <p:spPr bwMode="auto">
          <a:xfrm>
            <a:off x="5767388" y="3081338"/>
            <a:ext cx="2239962" cy="782637"/>
          </a:xfrm>
          <a:prstGeom prst="wedgeRoundRectCallout">
            <a:avLst>
              <a:gd name="adj1" fmla="val -127319"/>
              <a:gd name="adj2" fmla="val 201523"/>
              <a:gd name="adj3" fmla="val 16667"/>
            </a:avLst>
          </a:prstGeom>
          <a:noFill/>
          <a:ln w="38100">
            <a:solidFill>
              <a:srgbClr val="FF0000"/>
            </a:solidFill>
            <a:miter lim="800000"/>
            <a:headEnd/>
            <a:tailEnd/>
          </a:ln>
          <a:effectLst/>
        </p:spPr>
        <p:txBody>
          <a:bodyPr anchor="ctr"/>
          <a:lstStyle/>
          <a:p>
            <a:r>
              <a:rPr lang="ja-JP" altLang="en-US" b="1">
                <a:solidFill>
                  <a:srgbClr val="FF3300"/>
                </a:solidFill>
                <a:ea typeface="HG丸ｺﾞｼｯｸM-PRO" pitchFamily="50" charset="-128"/>
              </a:rPr>
              <a:t>これもカット</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468313" y="836613"/>
            <a:ext cx="8207375" cy="5329237"/>
          </a:xfrm>
        </p:spPr>
        <p:txBody>
          <a:bodyPr/>
          <a:lstStyle/>
          <a:p>
            <a:r>
              <a:rPr lang="ja-JP" altLang="en-US" dirty="0">
                <a:solidFill>
                  <a:srgbClr val="6666FF"/>
                </a:solidFill>
              </a:rPr>
              <a:t>アローダイアグラムの描き方</a:t>
            </a:r>
            <a:br>
              <a:rPr lang="ja-JP" altLang="en-US" dirty="0">
                <a:solidFill>
                  <a:srgbClr val="6666FF"/>
                </a:solidFill>
              </a:rPr>
            </a:br>
            <a:r>
              <a:rPr lang="en-US" altLang="ja-JP" dirty="0">
                <a:solidFill>
                  <a:srgbClr val="6666FF"/>
                </a:solidFill>
              </a:rPr>
              <a:t>PERT</a:t>
            </a:r>
            <a:r>
              <a:rPr lang="ja-JP" altLang="en-US" dirty="0">
                <a:solidFill>
                  <a:srgbClr val="6666FF"/>
                </a:solidFill>
              </a:rPr>
              <a:t>計算</a:t>
            </a:r>
            <a:br>
              <a:rPr lang="ja-JP" altLang="en-US" dirty="0">
                <a:solidFill>
                  <a:srgbClr val="6666FF"/>
                </a:solidFill>
              </a:rPr>
            </a:br>
            <a:r>
              <a:rPr lang="ja-JP" altLang="en-US" dirty="0">
                <a:solidFill>
                  <a:srgbClr val="6666FF"/>
                </a:solidFill>
              </a:rPr>
              <a:t>クリティカルパス</a:t>
            </a:r>
            <a:br>
              <a:rPr lang="ja-JP" altLang="en-US" dirty="0">
                <a:solidFill>
                  <a:srgbClr val="6666FF"/>
                </a:solidFill>
              </a:rPr>
            </a:br>
            <a:r>
              <a:rPr lang="ja-JP" altLang="en-US" dirty="0">
                <a:solidFill>
                  <a:srgbClr val="6666FF"/>
                </a:solidFill>
              </a:rPr>
              <a:t>作業時間の見積もり</a:t>
            </a:r>
            <a:br>
              <a:rPr lang="ja-JP" altLang="en-US" dirty="0">
                <a:solidFill>
                  <a:srgbClr val="6666FF"/>
                </a:solidFill>
              </a:rPr>
            </a:br>
            <a:r>
              <a:rPr lang="ja-JP" altLang="en-US" dirty="0">
                <a:solidFill>
                  <a:srgbClr val="6666FF"/>
                </a:solidFill>
              </a:rPr>
              <a:t>計画変更</a:t>
            </a:r>
            <a:br>
              <a:rPr lang="ja-JP" altLang="en-US" dirty="0">
                <a:solidFill>
                  <a:srgbClr val="6666FF"/>
                </a:solidFill>
              </a:rPr>
            </a:br>
            <a:r>
              <a:rPr lang="ja-JP" altLang="en-US" dirty="0"/>
              <a:t>日程管理</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1D7E5DD9-481F-423B-9A5A-D21226C1761B}" type="slidenum">
              <a:rPr lang="en-US" altLang="ja-JP"/>
              <a:pPr/>
              <a:t>68</a:t>
            </a:fld>
            <a:endParaRPr lang="en-US" altLang="ja-JP"/>
          </a:p>
        </p:txBody>
      </p:sp>
      <p:sp>
        <p:nvSpPr>
          <p:cNvPr id="297986" name="Rectangle 2"/>
          <p:cNvSpPr>
            <a:spLocks noGrp="1" noChangeArrowheads="1"/>
          </p:cNvSpPr>
          <p:nvPr>
            <p:ph type="title"/>
          </p:nvPr>
        </p:nvSpPr>
        <p:spPr/>
        <p:txBody>
          <a:bodyPr/>
          <a:lstStyle/>
          <a:p>
            <a:r>
              <a:rPr lang="ja-JP" altLang="en-US" dirty="0"/>
              <a:t>日程管理</a:t>
            </a:r>
          </a:p>
        </p:txBody>
      </p:sp>
      <p:sp>
        <p:nvSpPr>
          <p:cNvPr id="297987" name="Rectangle 3"/>
          <p:cNvSpPr>
            <a:spLocks noGrp="1" noChangeArrowheads="1"/>
          </p:cNvSpPr>
          <p:nvPr>
            <p:ph type="body" idx="1"/>
          </p:nvPr>
        </p:nvSpPr>
        <p:spPr/>
        <p:txBody>
          <a:bodyPr/>
          <a:lstStyle/>
          <a:p>
            <a:r>
              <a:rPr lang="ja-JP" altLang="en-US"/>
              <a:t>プロジェクト開始後、納期通り進行しているかどうかをチェックすること。</a:t>
            </a:r>
          </a:p>
          <a:p>
            <a:r>
              <a:rPr lang="ja-JP" altLang="en-US"/>
              <a:t>各作業の予定とのずれを監視し、</a:t>
            </a:r>
          </a:p>
          <a:p>
            <a:r>
              <a:rPr lang="ja-JP" altLang="en-US"/>
              <a:t>アローダイアグラムを作り直す</a:t>
            </a:r>
          </a:p>
        </p:txBody>
      </p:sp>
      <p:sp>
        <p:nvSpPr>
          <p:cNvPr id="6" name="テキスト ボックス 5"/>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188</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スライド番号プレースホルダ 5"/>
          <p:cNvSpPr>
            <a:spLocks noGrp="1"/>
          </p:cNvSpPr>
          <p:nvPr>
            <p:ph type="sldNum" sz="quarter" idx="12"/>
          </p:nvPr>
        </p:nvSpPr>
        <p:spPr/>
        <p:txBody>
          <a:bodyPr/>
          <a:lstStyle/>
          <a:p>
            <a:fld id="{EE796F14-B05A-4EB9-B9EF-DDAD6C1F677D}" type="slidenum">
              <a:rPr lang="en-US" altLang="ja-JP"/>
              <a:pPr/>
              <a:t>69</a:t>
            </a:fld>
            <a:endParaRPr lang="en-US" altLang="ja-JP"/>
          </a:p>
        </p:txBody>
      </p:sp>
      <p:sp>
        <p:nvSpPr>
          <p:cNvPr id="313346" name="Rectangle 2"/>
          <p:cNvSpPr>
            <a:spLocks noGrp="1" noChangeArrowheads="1"/>
          </p:cNvSpPr>
          <p:nvPr>
            <p:ph type="title"/>
          </p:nvPr>
        </p:nvSpPr>
        <p:spPr/>
        <p:txBody>
          <a:bodyPr/>
          <a:lstStyle/>
          <a:p>
            <a:r>
              <a:rPr lang="ja-JP" altLang="en-US" dirty="0"/>
              <a:t>日程管理、例その１</a:t>
            </a:r>
          </a:p>
        </p:txBody>
      </p:sp>
      <p:sp>
        <p:nvSpPr>
          <p:cNvPr id="313347" name="Rectangle 3"/>
          <p:cNvSpPr>
            <a:spLocks noGrp="1" noChangeArrowheads="1"/>
          </p:cNvSpPr>
          <p:nvPr>
            <p:ph type="body" idx="1"/>
          </p:nvPr>
        </p:nvSpPr>
        <p:spPr>
          <a:xfrm>
            <a:off x="685800" y="1676400"/>
            <a:ext cx="8121650" cy="4419600"/>
          </a:xfrm>
        </p:spPr>
        <p:txBody>
          <a:bodyPr/>
          <a:lstStyle/>
          <a:p>
            <a:r>
              <a:rPr lang="ja-JP" altLang="en-US"/>
              <a:t>プロジェクトを開始して丸５単位時間後。作業Ａ</a:t>
            </a:r>
            <a:r>
              <a:rPr lang="en-US" altLang="ja-JP"/>
              <a:t>,B,C</a:t>
            </a:r>
            <a:r>
              <a:rPr lang="ja-JP" altLang="en-US"/>
              <a:t>は予定どおり終了して、作業</a:t>
            </a:r>
            <a:r>
              <a:rPr lang="en-US" altLang="ja-JP"/>
              <a:t>D,E,F</a:t>
            </a:r>
            <a:r>
              <a:rPr lang="ja-JP" altLang="en-US"/>
              <a:t>が開始されている。</a:t>
            </a:r>
          </a:p>
          <a:p>
            <a:pPr lvl="1"/>
            <a:r>
              <a:rPr lang="ja-JP" altLang="en-US"/>
              <a:t>作業</a:t>
            </a:r>
            <a:r>
              <a:rPr lang="en-US" altLang="ja-JP"/>
              <a:t>E</a:t>
            </a:r>
            <a:r>
              <a:rPr lang="ja-JP" altLang="en-US"/>
              <a:t>は見積もりより２単位時間余計にかかることが分かった</a:t>
            </a:r>
          </a:p>
        </p:txBody>
      </p:sp>
      <p:sp>
        <p:nvSpPr>
          <p:cNvPr id="313348" name="Oval 4"/>
          <p:cNvSpPr>
            <a:spLocks noChangeArrowheads="1"/>
          </p:cNvSpPr>
          <p:nvPr/>
        </p:nvSpPr>
        <p:spPr bwMode="auto">
          <a:xfrm>
            <a:off x="1116013" y="4545013"/>
            <a:ext cx="468312" cy="468312"/>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1</a:t>
            </a:r>
          </a:p>
        </p:txBody>
      </p:sp>
      <p:sp>
        <p:nvSpPr>
          <p:cNvPr id="313349" name="Oval 5"/>
          <p:cNvSpPr>
            <a:spLocks noChangeArrowheads="1"/>
          </p:cNvSpPr>
          <p:nvPr/>
        </p:nvSpPr>
        <p:spPr bwMode="auto">
          <a:xfrm>
            <a:off x="2592388" y="3716338"/>
            <a:ext cx="468312" cy="468312"/>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2</a:t>
            </a:r>
          </a:p>
        </p:txBody>
      </p:sp>
      <p:sp>
        <p:nvSpPr>
          <p:cNvPr id="313350" name="Oval 6"/>
          <p:cNvSpPr>
            <a:spLocks noChangeArrowheads="1"/>
          </p:cNvSpPr>
          <p:nvPr/>
        </p:nvSpPr>
        <p:spPr bwMode="auto">
          <a:xfrm>
            <a:off x="2663825" y="5516563"/>
            <a:ext cx="468313" cy="468312"/>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3</a:t>
            </a:r>
          </a:p>
        </p:txBody>
      </p:sp>
      <p:cxnSp>
        <p:nvCxnSpPr>
          <p:cNvPr id="313351" name="AutoShape 7"/>
          <p:cNvCxnSpPr>
            <a:cxnSpLocks noChangeShapeType="1"/>
            <a:stCxn id="313348" idx="6"/>
            <a:endCxn id="313349" idx="2"/>
          </p:cNvCxnSpPr>
          <p:nvPr/>
        </p:nvCxnSpPr>
        <p:spPr bwMode="auto">
          <a:xfrm flipV="1">
            <a:off x="1584325" y="3951288"/>
            <a:ext cx="1008063" cy="828675"/>
          </a:xfrm>
          <a:prstGeom prst="straightConnector1">
            <a:avLst/>
          </a:prstGeom>
          <a:noFill/>
          <a:ln w="28575">
            <a:solidFill>
              <a:srgbClr val="FF0000"/>
            </a:solidFill>
            <a:round/>
            <a:headEnd/>
            <a:tailEnd type="triangle" w="med" len="med"/>
          </a:ln>
          <a:effectLst/>
        </p:spPr>
      </p:cxnSp>
      <p:sp>
        <p:nvSpPr>
          <p:cNvPr id="313352" name="Text Box 8"/>
          <p:cNvSpPr txBox="1">
            <a:spLocks noChangeArrowheads="1"/>
          </p:cNvSpPr>
          <p:nvPr/>
        </p:nvSpPr>
        <p:spPr bwMode="auto">
          <a:xfrm>
            <a:off x="1584325" y="4003675"/>
            <a:ext cx="779463"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A(3)</a:t>
            </a:r>
          </a:p>
        </p:txBody>
      </p:sp>
      <p:sp>
        <p:nvSpPr>
          <p:cNvPr id="313353" name="Oval 9"/>
          <p:cNvSpPr>
            <a:spLocks noChangeArrowheads="1"/>
          </p:cNvSpPr>
          <p:nvPr/>
        </p:nvSpPr>
        <p:spPr bwMode="auto">
          <a:xfrm>
            <a:off x="3240088" y="4508500"/>
            <a:ext cx="468312" cy="468313"/>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4</a:t>
            </a:r>
          </a:p>
        </p:txBody>
      </p:sp>
      <p:cxnSp>
        <p:nvCxnSpPr>
          <p:cNvPr id="313354" name="AutoShape 10"/>
          <p:cNvCxnSpPr>
            <a:cxnSpLocks noChangeShapeType="1"/>
            <a:stCxn id="313349" idx="6"/>
            <a:endCxn id="313365" idx="2"/>
          </p:cNvCxnSpPr>
          <p:nvPr/>
        </p:nvCxnSpPr>
        <p:spPr bwMode="auto">
          <a:xfrm>
            <a:off x="3060700" y="3951288"/>
            <a:ext cx="1042988" cy="0"/>
          </a:xfrm>
          <a:prstGeom prst="straightConnector1">
            <a:avLst/>
          </a:prstGeom>
          <a:noFill/>
          <a:ln w="28575">
            <a:solidFill>
              <a:srgbClr val="FF0000"/>
            </a:solidFill>
            <a:round/>
            <a:headEnd/>
            <a:tailEnd type="triangle" w="med" len="med"/>
          </a:ln>
          <a:effectLst/>
        </p:spPr>
      </p:cxnSp>
      <p:sp>
        <p:nvSpPr>
          <p:cNvPr id="313355" name="Text Box 11"/>
          <p:cNvSpPr txBox="1">
            <a:spLocks noChangeArrowheads="1"/>
          </p:cNvSpPr>
          <p:nvPr/>
        </p:nvSpPr>
        <p:spPr bwMode="auto">
          <a:xfrm>
            <a:off x="1584325" y="5227638"/>
            <a:ext cx="779463"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C(3)</a:t>
            </a:r>
          </a:p>
        </p:txBody>
      </p:sp>
      <p:cxnSp>
        <p:nvCxnSpPr>
          <p:cNvPr id="313356" name="AutoShape 12"/>
          <p:cNvCxnSpPr>
            <a:cxnSpLocks noChangeShapeType="1"/>
            <a:stCxn id="313348" idx="6"/>
            <a:endCxn id="313350" idx="1"/>
          </p:cNvCxnSpPr>
          <p:nvPr/>
        </p:nvCxnSpPr>
        <p:spPr bwMode="auto">
          <a:xfrm>
            <a:off x="1584325" y="4779963"/>
            <a:ext cx="1147763" cy="804862"/>
          </a:xfrm>
          <a:prstGeom prst="straightConnector1">
            <a:avLst/>
          </a:prstGeom>
          <a:noFill/>
          <a:ln w="28575">
            <a:solidFill>
              <a:srgbClr val="FF0000"/>
            </a:solidFill>
            <a:round/>
            <a:headEnd/>
            <a:tailEnd type="triangle" w="med" len="med"/>
          </a:ln>
          <a:effectLst/>
        </p:spPr>
      </p:cxnSp>
      <p:sp>
        <p:nvSpPr>
          <p:cNvPr id="313357" name="Text Box 13"/>
          <p:cNvSpPr txBox="1">
            <a:spLocks noChangeArrowheads="1"/>
          </p:cNvSpPr>
          <p:nvPr/>
        </p:nvSpPr>
        <p:spPr bwMode="auto">
          <a:xfrm>
            <a:off x="2233613" y="4364038"/>
            <a:ext cx="779462"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B(4)</a:t>
            </a:r>
          </a:p>
        </p:txBody>
      </p:sp>
      <p:sp>
        <p:nvSpPr>
          <p:cNvPr id="313358" name="Text Box 14"/>
          <p:cNvSpPr txBox="1">
            <a:spLocks noChangeArrowheads="1"/>
          </p:cNvSpPr>
          <p:nvPr/>
        </p:nvSpPr>
        <p:spPr bwMode="auto">
          <a:xfrm>
            <a:off x="3313113" y="3500438"/>
            <a:ext cx="779462"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D(5)</a:t>
            </a:r>
          </a:p>
        </p:txBody>
      </p:sp>
      <p:sp>
        <p:nvSpPr>
          <p:cNvPr id="313359" name="Text Box 15"/>
          <p:cNvSpPr txBox="1">
            <a:spLocks noChangeArrowheads="1"/>
          </p:cNvSpPr>
          <p:nvPr/>
        </p:nvSpPr>
        <p:spPr bwMode="auto">
          <a:xfrm>
            <a:off x="3816350" y="4795838"/>
            <a:ext cx="779463"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E(6)</a:t>
            </a:r>
          </a:p>
        </p:txBody>
      </p:sp>
      <p:sp>
        <p:nvSpPr>
          <p:cNvPr id="313360" name="Text Box 16"/>
          <p:cNvSpPr txBox="1">
            <a:spLocks noChangeArrowheads="1"/>
          </p:cNvSpPr>
          <p:nvPr/>
        </p:nvSpPr>
        <p:spPr bwMode="auto">
          <a:xfrm>
            <a:off x="3816350" y="5372100"/>
            <a:ext cx="779463"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F(8)</a:t>
            </a:r>
          </a:p>
        </p:txBody>
      </p:sp>
      <p:sp>
        <p:nvSpPr>
          <p:cNvPr id="313361" name="Text Box 17"/>
          <p:cNvSpPr txBox="1">
            <a:spLocks noChangeArrowheads="1"/>
          </p:cNvSpPr>
          <p:nvPr/>
        </p:nvSpPr>
        <p:spPr bwMode="auto">
          <a:xfrm>
            <a:off x="4105275" y="4148138"/>
            <a:ext cx="779463"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G(3)</a:t>
            </a:r>
          </a:p>
        </p:txBody>
      </p:sp>
      <p:sp>
        <p:nvSpPr>
          <p:cNvPr id="313362" name="Text Box 18"/>
          <p:cNvSpPr txBox="1">
            <a:spLocks noChangeArrowheads="1"/>
          </p:cNvSpPr>
          <p:nvPr/>
        </p:nvSpPr>
        <p:spPr bwMode="auto">
          <a:xfrm>
            <a:off x="5257800" y="4003675"/>
            <a:ext cx="779463"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H(4)</a:t>
            </a:r>
          </a:p>
        </p:txBody>
      </p:sp>
      <p:sp>
        <p:nvSpPr>
          <p:cNvPr id="313363" name="Text Box 19"/>
          <p:cNvSpPr txBox="1">
            <a:spLocks noChangeArrowheads="1"/>
          </p:cNvSpPr>
          <p:nvPr/>
        </p:nvSpPr>
        <p:spPr bwMode="auto">
          <a:xfrm>
            <a:off x="5905500" y="5227638"/>
            <a:ext cx="779463"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I(3)</a:t>
            </a:r>
          </a:p>
        </p:txBody>
      </p:sp>
      <p:sp>
        <p:nvSpPr>
          <p:cNvPr id="313364" name="Text Box 20"/>
          <p:cNvSpPr txBox="1">
            <a:spLocks noChangeArrowheads="1"/>
          </p:cNvSpPr>
          <p:nvPr/>
        </p:nvSpPr>
        <p:spPr bwMode="auto">
          <a:xfrm>
            <a:off x="6842125" y="4435475"/>
            <a:ext cx="779463"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J(4)</a:t>
            </a:r>
          </a:p>
        </p:txBody>
      </p:sp>
      <p:sp>
        <p:nvSpPr>
          <p:cNvPr id="313365" name="Oval 21"/>
          <p:cNvSpPr>
            <a:spLocks noChangeArrowheads="1"/>
          </p:cNvSpPr>
          <p:nvPr/>
        </p:nvSpPr>
        <p:spPr bwMode="auto">
          <a:xfrm>
            <a:off x="4103688" y="3716338"/>
            <a:ext cx="468312" cy="468312"/>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5</a:t>
            </a:r>
          </a:p>
        </p:txBody>
      </p:sp>
      <p:cxnSp>
        <p:nvCxnSpPr>
          <p:cNvPr id="313366" name="AutoShape 22"/>
          <p:cNvCxnSpPr>
            <a:cxnSpLocks noChangeShapeType="1"/>
            <a:stCxn id="313348" idx="6"/>
            <a:endCxn id="313353" idx="2"/>
          </p:cNvCxnSpPr>
          <p:nvPr/>
        </p:nvCxnSpPr>
        <p:spPr bwMode="auto">
          <a:xfrm flipV="1">
            <a:off x="1584325" y="4743450"/>
            <a:ext cx="1655763" cy="36513"/>
          </a:xfrm>
          <a:prstGeom prst="straightConnector1">
            <a:avLst/>
          </a:prstGeom>
          <a:noFill/>
          <a:ln w="9525">
            <a:solidFill>
              <a:schemeClr val="tx1"/>
            </a:solidFill>
            <a:round/>
            <a:headEnd/>
            <a:tailEnd type="triangle" w="med" len="med"/>
          </a:ln>
          <a:effectLst/>
        </p:spPr>
      </p:cxnSp>
      <p:cxnSp>
        <p:nvCxnSpPr>
          <p:cNvPr id="313367" name="AutoShape 23"/>
          <p:cNvCxnSpPr>
            <a:cxnSpLocks noChangeShapeType="1"/>
            <a:stCxn id="313353" idx="6"/>
            <a:endCxn id="313369" idx="2"/>
          </p:cNvCxnSpPr>
          <p:nvPr/>
        </p:nvCxnSpPr>
        <p:spPr bwMode="auto">
          <a:xfrm>
            <a:off x="3708400" y="4743450"/>
            <a:ext cx="1044575" cy="0"/>
          </a:xfrm>
          <a:prstGeom prst="straightConnector1">
            <a:avLst/>
          </a:prstGeom>
          <a:noFill/>
          <a:ln w="9525">
            <a:solidFill>
              <a:schemeClr val="tx1"/>
            </a:solidFill>
            <a:round/>
            <a:headEnd/>
            <a:tailEnd type="triangle" w="med" len="med"/>
          </a:ln>
          <a:effectLst/>
        </p:spPr>
      </p:cxnSp>
      <p:cxnSp>
        <p:nvCxnSpPr>
          <p:cNvPr id="313368" name="AutoShape 24"/>
          <p:cNvCxnSpPr>
            <a:cxnSpLocks noChangeShapeType="1"/>
            <a:stCxn id="313365" idx="6"/>
            <a:endCxn id="313373" idx="2"/>
          </p:cNvCxnSpPr>
          <p:nvPr/>
        </p:nvCxnSpPr>
        <p:spPr bwMode="auto">
          <a:xfrm>
            <a:off x="4572000" y="3951288"/>
            <a:ext cx="1692275" cy="865187"/>
          </a:xfrm>
          <a:prstGeom prst="straightConnector1">
            <a:avLst/>
          </a:prstGeom>
          <a:noFill/>
          <a:ln w="9525">
            <a:solidFill>
              <a:schemeClr val="tx1"/>
            </a:solidFill>
            <a:round/>
            <a:headEnd/>
            <a:tailEnd type="triangle" w="med" len="med"/>
          </a:ln>
          <a:effectLst/>
        </p:spPr>
      </p:cxnSp>
      <p:sp>
        <p:nvSpPr>
          <p:cNvPr id="313369" name="Oval 25"/>
          <p:cNvSpPr>
            <a:spLocks noChangeArrowheads="1"/>
          </p:cNvSpPr>
          <p:nvPr/>
        </p:nvSpPr>
        <p:spPr bwMode="auto">
          <a:xfrm>
            <a:off x="4752975" y="4508500"/>
            <a:ext cx="468313" cy="468313"/>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6</a:t>
            </a:r>
          </a:p>
        </p:txBody>
      </p:sp>
      <p:cxnSp>
        <p:nvCxnSpPr>
          <p:cNvPr id="313370" name="AutoShape 26"/>
          <p:cNvCxnSpPr>
            <a:cxnSpLocks noChangeShapeType="1"/>
            <a:stCxn id="313365" idx="5"/>
            <a:endCxn id="313369" idx="1"/>
          </p:cNvCxnSpPr>
          <p:nvPr/>
        </p:nvCxnSpPr>
        <p:spPr bwMode="auto">
          <a:xfrm>
            <a:off x="4503738" y="4116388"/>
            <a:ext cx="317500" cy="460375"/>
          </a:xfrm>
          <a:prstGeom prst="straightConnector1">
            <a:avLst/>
          </a:prstGeom>
          <a:noFill/>
          <a:ln w="28575">
            <a:solidFill>
              <a:srgbClr val="FF0000"/>
            </a:solidFill>
            <a:round/>
            <a:headEnd/>
            <a:tailEnd type="triangle" w="med" len="med"/>
          </a:ln>
          <a:effectLst/>
        </p:spPr>
      </p:cxnSp>
      <p:sp>
        <p:nvSpPr>
          <p:cNvPr id="313371" name="Oval 27"/>
          <p:cNvSpPr>
            <a:spLocks noChangeArrowheads="1"/>
          </p:cNvSpPr>
          <p:nvPr/>
        </p:nvSpPr>
        <p:spPr bwMode="auto">
          <a:xfrm>
            <a:off x="5329238" y="5516563"/>
            <a:ext cx="468312" cy="468312"/>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8</a:t>
            </a:r>
          </a:p>
        </p:txBody>
      </p:sp>
      <p:cxnSp>
        <p:nvCxnSpPr>
          <p:cNvPr id="313372" name="AutoShape 28"/>
          <p:cNvCxnSpPr>
            <a:cxnSpLocks noChangeShapeType="1"/>
            <a:stCxn id="313350" idx="6"/>
            <a:endCxn id="313371" idx="2"/>
          </p:cNvCxnSpPr>
          <p:nvPr/>
        </p:nvCxnSpPr>
        <p:spPr bwMode="auto">
          <a:xfrm>
            <a:off x="3132138" y="5751513"/>
            <a:ext cx="2197100" cy="0"/>
          </a:xfrm>
          <a:prstGeom prst="straightConnector1">
            <a:avLst/>
          </a:prstGeom>
          <a:noFill/>
          <a:ln w="28575">
            <a:solidFill>
              <a:srgbClr val="FF0000"/>
            </a:solidFill>
            <a:round/>
            <a:headEnd/>
            <a:tailEnd type="triangle" w="med" len="med"/>
          </a:ln>
          <a:effectLst/>
        </p:spPr>
      </p:cxnSp>
      <p:sp>
        <p:nvSpPr>
          <p:cNvPr id="313373" name="Oval 29"/>
          <p:cNvSpPr>
            <a:spLocks noChangeArrowheads="1"/>
          </p:cNvSpPr>
          <p:nvPr/>
        </p:nvSpPr>
        <p:spPr bwMode="auto">
          <a:xfrm>
            <a:off x="6264275" y="4581525"/>
            <a:ext cx="468313" cy="468313"/>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9</a:t>
            </a:r>
          </a:p>
        </p:txBody>
      </p:sp>
      <p:sp>
        <p:nvSpPr>
          <p:cNvPr id="313374" name="Oval 30"/>
          <p:cNvSpPr>
            <a:spLocks noChangeArrowheads="1"/>
          </p:cNvSpPr>
          <p:nvPr/>
        </p:nvSpPr>
        <p:spPr bwMode="auto">
          <a:xfrm>
            <a:off x="7561263" y="4581525"/>
            <a:ext cx="468312" cy="468313"/>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10</a:t>
            </a:r>
          </a:p>
        </p:txBody>
      </p:sp>
      <p:cxnSp>
        <p:nvCxnSpPr>
          <p:cNvPr id="313375" name="AutoShape 31"/>
          <p:cNvCxnSpPr>
            <a:cxnSpLocks noChangeShapeType="1"/>
            <a:stCxn id="313373" idx="6"/>
            <a:endCxn id="313374" idx="2"/>
          </p:cNvCxnSpPr>
          <p:nvPr/>
        </p:nvCxnSpPr>
        <p:spPr bwMode="auto">
          <a:xfrm>
            <a:off x="6732588" y="4816475"/>
            <a:ext cx="828675" cy="0"/>
          </a:xfrm>
          <a:prstGeom prst="straightConnector1">
            <a:avLst/>
          </a:prstGeom>
          <a:noFill/>
          <a:ln w="28575">
            <a:solidFill>
              <a:srgbClr val="FF0000"/>
            </a:solidFill>
            <a:round/>
            <a:headEnd/>
            <a:tailEnd type="triangle" w="med" len="med"/>
          </a:ln>
          <a:effectLst/>
        </p:spPr>
      </p:cxnSp>
      <p:cxnSp>
        <p:nvCxnSpPr>
          <p:cNvPr id="313376" name="AutoShape 32"/>
          <p:cNvCxnSpPr>
            <a:cxnSpLocks noChangeShapeType="1"/>
            <a:stCxn id="313371" idx="7"/>
            <a:endCxn id="313373" idx="3"/>
          </p:cNvCxnSpPr>
          <p:nvPr/>
        </p:nvCxnSpPr>
        <p:spPr bwMode="auto">
          <a:xfrm flipV="1">
            <a:off x="5729288" y="4981575"/>
            <a:ext cx="603250" cy="603250"/>
          </a:xfrm>
          <a:prstGeom prst="straightConnector1">
            <a:avLst/>
          </a:prstGeom>
          <a:noFill/>
          <a:ln w="28575">
            <a:solidFill>
              <a:srgbClr val="FF0000"/>
            </a:solidFill>
            <a:round/>
            <a:headEnd/>
            <a:tailEnd type="triangle" w="med" len="med"/>
          </a:ln>
          <a:effectLst/>
        </p:spPr>
      </p:cxnSp>
      <p:cxnSp>
        <p:nvCxnSpPr>
          <p:cNvPr id="313377" name="AutoShape 33"/>
          <p:cNvCxnSpPr>
            <a:cxnSpLocks noChangeShapeType="1"/>
            <a:stCxn id="313369" idx="4"/>
            <a:endCxn id="313371" idx="1"/>
          </p:cNvCxnSpPr>
          <p:nvPr/>
        </p:nvCxnSpPr>
        <p:spPr bwMode="auto">
          <a:xfrm>
            <a:off x="4987925" y="4976813"/>
            <a:ext cx="409575" cy="608012"/>
          </a:xfrm>
          <a:prstGeom prst="straightConnector1">
            <a:avLst/>
          </a:prstGeom>
          <a:noFill/>
          <a:ln w="28575">
            <a:solidFill>
              <a:srgbClr val="FF0000"/>
            </a:solidFill>
            <a:prstDash val="dash"/>
            <a:round/>
            <a:headEnd/>
            <a:tailEnd type="triangle" w="med" len="med"/>
          </a:ln>
          <a:effectLst/>
        </p:spPr>
      </p:cxnSp>
      <p:cxnSp>
        <p:nvCxnSpPr>
          <p:cNvPr id="313378" name="AutoShape 34"/>
          <p:cNvCxnSpPr>
            <a:cxnSpLocks noChangeShapeType="1"/>
            <a:stCxn id="313350" idx="7"/>
            <a:endCxn id="313353" idx="3"/>
          </p:cNvCxnSpPr>
          <p:nvPr/>
        </p:nvCxnSpPr>
        <p:spPr bwMode="auto">
          <a:xfrm flipV="1">
            <a:off x="3063875" y="4908550"/>
            <a:ext cx="244475" cy="676275"/>
          </a:xfrm>
          <a:prstGeom prst="straightConnector1">
            <a:avLst/>
          </a:prstGeom>
          <a:noFill/>
          <a:ln w="9525">
            <a:solidFill>
              <a:schemeClr val="tx1"/>
            </a:solidFill>
            <a:prstDash val="dash"/>
            <a:round/>
            <a:headEnd/>
            <a:tailEnd type="triangle" w="med" len="med"/>
          </a:ln>
          <a:effectLst/>
        </p:spPr>
      </p:cxnSp>
      <p:cxnSp>
        <p:nvCxnSpPr>
          <p:cNvPr id="313379" name="AutoShape 35"/>
          <p:cNvCxnSpPr>
            <a:cxnSpLocks noChangeShapeType="1"/>
            <a:stCxn id="313349" idx="5"/>
            <a:endCxn id="313353" idx="1"/>
          </p:cNvCxnSpPr>
          <p:nvPr/>
        </p:nvCxnSpPr>
        <p:spPr bwMode="auto">
          <a:xfrm>
            <a:off x="2992438" y="4116388"/>
            <a:ext cx="315912" cy="460375"/>
          </a:xfrm>
          <a:prstGeom prst="straightConnector1">
            <a:avLst/>
          </a:prstGeom>
          <a:noFill/>
          <a:ln w="9525">
            <a:solidFill>
              <a:schemeClr val="tx1"/>
            </a:solidFill>
            <a:prstDash val="dash"/>
            <a:round/>
            <a:headEnd/>
            <a:tailEnd type="triangle" w="med" len="med"/>
          </a:ln>
          <a:effectLst/>
        </p:spPr>
      </p:cxnSp>
      <p:sp>
        <p:nvSpPr>
          <p:cNvPr id="313380" name="AutoShape 36"/>
          <p:cNvSpPr>
            <a:spLocks/>
          </p:cNvSpPr>
          <p:nvPr/>
        </p:nvSpPr>
        <p:spPr bwMode="auto">
          <a:xfrm>
            <a:off x="3960813" y="6080125"/>
            <a:ext cx="1673225" cy="360363"/>
          </a:xfrm>
          <a:prstGeom prst="accentBorderCallout1">
            <a:avLst>
              <a:gd name="adj1" fmla="val 31718"/>
              <a:gd name="adj2" fmla="val -4556"/>
              <a:gd name="adj3" fmla="val -610574"/>
              <a:gd name="adj4" fmla="val -13000"/>
            </a:avLst>
          </a:prstGeom>
          <a:noFill/>
          <a:ln w="9525">
            <a:solidFill>
              <a:schemeClr val="hlink"/>
            </a:solidFill>
            <a:miter lim="800000"/>
            <a:headEnd/>
            <a:tailEnd/>
          </a:ln>
          <a:effectLst/>
        </p:spPr>
        <p:txBody>
          <a:bodyPr anchor="ctr"/>
          <a:lstStyle/>
          <a:p>
            <a:r>
              <a:rPr lang="ja-JP" altLang="en-US" sz="1800" b="1">
                <a:solidFill>
                  <a:srgbClr val="FF0000"/>
                </a:solidFill>
              </a:rPr>
              <a:t>５単位時間後</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 5"/>
          <p:cNvSpPr>
            <a:spLocks noGrp="1"/>
          </p:cNvSpPr>
          <p:nvPr>
            <p:ph type="sldNum" sz="quarter" idx="12"/>
          </p:nvPr>
        </p:nvSpPr>
        <p:spPr/>
        <p:txBody>
          <a:bodyPr/>
          <a:lstStyle/>
          <a:p>
            <a:fld id="{AB820AC0-5536-42B5-A7CE-2DDCF54DB6EB}" type="slidenum">
              <a:rPr lang="en-US" altLang="ja-JP"/>
              <a:pPr/>
              <a:t>7</a:t>
            </a:fld>
            <a:endParaRPr lang="en-US" altLang="ja-JP"/>
          </a:p>
        </p:txBody>
      </p:sp>
      <p:sp>
        <p:nvSpPr>
          <p:cNvPr id="324610" name="Rectangle 2"/>
          <p:cNvSpPr>
            <a:spLocks noGrp="1" noChangeArrowheads="1"/>
          </p:cNvSpPr>
          <p:nvPr>
            <p:ph type="title"/>
          </p:nvPr>
        </p:nvSpPr>
        <p:spPr/>
        <p:txBody>
          <a:bodyPr/>
          <a:lstStyle/>
          <a:p>
            <a:r>
              <a:rPr lang="ja-JP" altLang="en-US" dirty="0"/>
              <a:t>日程計画・管理の例</a:t>
            </a:r>
          </a:p>
        </p:txBody>
      </p:sp>
      <p:pic>
        <p:nvPicPr>
          <p:cNvPr id="324615" name="Picture 7" descr="電気自動車"/>
          <p:cNvPicPr>
            <a:picLocks noChangeAspect="1" noChangeArrowheads="1"/>
          </p:cNvPicPr>
          <p:nvPr/>
        </p:nvPicPr>
        <p:blipFill>
          <a:blip r:embed="rId3"/>
          <a:srcRect/>
          <a:stretch>
            <a:fillRect/>
          </a:stretch>
        </p:blipFill>
        <p:spPr bwMode="auto">
          <a:xfrm>
            <a:off x="1508125" y="1506538"/>
            <a:ext cx="6805613" cy="4946650"/>
          </a:xfrm>
          <a:prstGeom prst="rect">
            <a:avLst/>
          </a:prstGeom>
          <a:noFill/>
        </p:spPr>
      </p:pic>
      <p:sp>
        <p:nvSpPr>
          <p:cNvPr id="324616" name="Rectangle 8"/>
          <p:cNvSpPr>
            <a:spLocks noChangeArrowheads="1"/>
          </p:cNvSpPr>
          <p:nvPr/>
        </p:nvSpPr>
        <p:spPr bwMode="auto">
          <a:xfrm>
            <a:off x="342900" y="2041525"/>
            <a:ext cx="2506663" cy="317500"/>
          </a:xfrm>
          <a:prstGeom prst="rect">
            <a:avLst/>
          </a:prstGeom>
          <a:solidFill>
            <a:schemeClr val="bg1"/>
          </a:solidFill>
          <a:ln w="28575">
            <a:solidFill>
              <a:srgbClr val="FF3300"/>
            </a:solidFill>
            <a:miter lim="800000"/>
            <a:headEnd/>
            <a:tailEnd/>
          </a:ln>
          <a:effectLst/>
        </p:spPr>
        <p:txBody>
          <a:bodyPr wrap="none" anchor="ctr"/>
          <a:lstStyle/>
          <a:p>
            <a:r>
              <a:rPr lang="ja-JP" altLang="en-US" sz="1800" b="1">
                <a:solidFill>
                  <a:srgbClr val="FF3300"/>
                </a:solidFill>
                <a:ea typeface="HG丸ｺﾞｼｯｸM-PRO" pitchFamily="50" charset="-128"/>
              </a:rPr>
              <a:t>アイディア過程</a:t>
            </a:r>
          </a:p>
        </p:txBody>
      </p:sp>
      <p:sp>
        <p:nvSpPr>
          <p:cNvPr id="324618" name="Rectangle 10"/>
          <p:cNvSpPr>
            <a:spLocks noChangeArrowheads="1"/>
          </p:cNvSpPr>
          <p:nvPr/>
        </p:nvSpPr>
        <p:spPr bwMode="auto">
          <a:xfrm>
            <a:off x="323850" y="2792413"/>
            <a:ext cx="2506663" cy="317500"/>
          </a:xfrm>
          <a:prstGeom prst="rect">
            <a:avLst/>
          </a:prstGeom>
          <a:solidFill>
            <a:schemeClr val="bg1"/>
          </a:solidFill>
          <a:ln w="28575">
            <a:solidFill>
              <a:srgbClr val="FF3300"/>
            </a:solidFill>
            <a:miter lim="800000"/>
            <a:headEnd/>
            <a:tailEnd/>
          </a:ln>
          <a:effectLst/>
        </p:spPr>
        <p:txBody>
          <a:bodyPr wrap="none" anchor="ctr"/>
          <a:lstStyle/>
          <a:p>
            <a:r>
              <a:rPr lang="ja-JP" altLang="en-US" sz="1800" b="1">
                <a:solidFill>
                  <a:srgbClr val="FF3300"/>
                </a:solidFill>
                <a:ea typeface="HG丸ｺﾞｼｯｸM-PRO" pitchFamily="50" charset="-128"/>
              </a:rPr>
              <a:t>ブレッドボード過程</a:t>
            </a:r>
          </a:p>
        </p:txBody>
      </p:sp>
      <p:sp>
        <p:nvSpPr>
          <p:cNvPr id="324619" name="Rectangle 11"/>
          <p:cNvSpPr>
            <a:spLocks noChangeArrowheads="1"/>
          </p:cNvSpPr>
          <p:nvPr/>
        </p:nvSpPr>
        <p:spPr bwMode="auto">
          <a:xfrm>
            <a:off x="323850" y="3556000"/>
            <a:ext cx="2506663" cy="317500"/>
          </a:xfrm>
          <a:prstGeom prst="rect">
            <a:avLst/>
          </a:prstGeom>
          <a:solidFill>
            <a:schemeClr val="bg1"/>
          </a:solidFill>
          <a:ln w="28575">
            <a:solidFill>
              <a:srgbClr val="FF3300"/>
            </a:solidFill>
            <a:miter lim="800000"/>
            <a:headEnd/>
            <a:tailEnd/>
          </a:ln>
          <a:effectLst/>
        </p:spPr>
        <p:txBody>
          <a:bodyPr wrap="none" anchor="ctr"/>
          <a:lstStyle/>
          <a:p>
            <a:r>
              <a:rPr lang="ja-JP" altLang="en-US" sz="1800" b="1">
                <a:solidFill>
                  <a:srgbClr val="FF3300"/>
                </a:solidFill>
                <a:ea typeface="HG丸ｺﾞｼｯｸM-PRO" pitchFamily="50" charset="-128"/>
              </a:rPr>
              <a:t>プロトタイプ過程</a:t>
            </a:r>
          </a:p>
        </p:txBody>
      </p:sp>
      <p:sp>
        <p:nvSpPr>
          <p:cNvPr id="324620" name="Rectangle 12"/>
          <p:cNvSpPr>
            <a:spLocks noChangeArrowheads="1"/>
          </p:cNvSpPr>
          <p:nvPr/>
        </p:nvSpPr>
        <p:spPr bwMode="auto">
          <a:xfrm>
            <a:off x="336550" y="4303713"/>
            <a:ext cx="2506663" cy="317500"/>
          </a:xfrm>
          <a:prstGeom prst="rect">
            <a:avLst/>
          </a:prstGeom>
          <a:solidFill>
            <a:schemeClr val="bg1"/>
          </a:solidFill>
          <a:ln w="28575">
            <a:solidFill>
              <a:srgbClr val="FF3300"/>
            </a:solidFill>
            <a:miter lim="800000"/>
            <a:headEnd/>
            <a:tailEnd/>
          </a:ln>
          <a:effectLst/>
        </p:spPr>
        <p:txBody>
          <a:bodyPr wrap="none" anchor="ctr"/>
          <a:lstStyle/>
          <a:p>
            <a:r>
              <a:rPr lang="ja-JP" altLang="en-US" sz="1800" b="1">
                <a:solidFill>
                  <a:srgbClr val="FF3300"/>
                </a:solidFill>
                <a:ea typeface="HG丸ｺﾞｼｯｸM-PRO" pitchFamily="50" charset="-128"/>
              </a:rPr>
              <a:t>パイロット製造過程</a:t>
            </a:r>
          </a:p>
        </p:txBody>
      </p:sp>
      <p:sp>
        <p:nvSpPr>
          <p:cNvPr id="324621" name="Rectangle 13"/>
          <p:cNvSpPr>
            <a:spLocks noChangeArrowheads="1"/>
          </p:cNvSpPr>
          <p:nvPr/>
        </p:nvSpPr>
        <p:spPr bwMode="auto">
          <a:xfrm>
            <a:off x="323850" y="5062538"/>
            <a:ext cx="2506663" cy="317500"/>
          </a:xfrm>
          <a:prstGeom prst="rect">
            <a:avLst/>
          </a:prstGeom>
          <a:solidFill>
            <a:schemeClr val="bg1"/>
          </a:solidFill>
          <a:ln w="28575">
            <a:solidFill>
              <a:srgbClr val="FF3300"/>
            </a:solidFill>
            <a:miter lim="800000"/>
            <a:headEnd/>
            <a:tailEnd/>
          </a:ln>
          <a:effectLst/>
        </p:spPr>
        <p:txBody>
          <a:bodyPr wrap="none" anchor="ctr"/>
          <a:lstStyle/>
          <a:p>
            <a:r>
              <a:rPr lang="ja-JP" altLang="en-US" sz="1800" b="1">
                <a:solidFill>
                  <a:srgbClr val="FF3300"/>
                </a:solidFill>
                <a:ea typeface="HG丸ｺﾞｼｯｸM-PRO" pitchFamily="50" charset="-128"/>
              </a:rPr>
              <a:t>本生産過程</a:t>
            </a:r>
          </a:p>
        </p:txBody>
      </p:sp>
      <p:sp>
        <p:nvSpPr>
          <p:cNvPr id="324622" name="Rectangle 14"/>
          <p:cNvSpPr>
            <a:spLocks noChangeArrowheads="1"/>
          </p:cNvSpPr>
          <p:nvPr/>
        </p:nvSpPr>
        <p:spPr bwMode="auto">
          <a:xfrm>
            <a:off x="323850" y="5816600"/>
            <a:ext cx="2506663" cy="317500"/>
          </a:xfrm>
          <a:prstGeom prst="rect">
            <a:avLst/>
          </a:prstGeom>
          <a:solidFill>
            <a:schemeClr val="bg1"/>
          </a:solidFill>
          <a:ln w="28575">
            <a:solidFill>
              <a:srgbClr val="FF3300"/>
            </a:solidFill>
            <a:miter lim="800000"/>
            <a:headEnd/>
            <a:tailEnd/>
          </a:ln>
          <a:effectLst/>
        </p:spPr>
        <p:txBody>
          <a:bodyPr wrap="none" anchor="ctr"/>
          <a:lstStyle/>
          <a:p>
            <a:r>
              <a:rPr lang="ja-JP" altLang="en-US" sz="1800" b="1">
                <a:solidFill>
                  <a:srgbClr val="FF3300"/>
                </a:solidFill>
                <a:ea typeface="HG丸ｺﾞｼｯｸM-PRO" pitchFamily="50" charset="-128"/>
              </a:rPr>
              <a:t>製品保守過程</a:t>
            </a:r>
          </a:p>
        </p:txBody>
      </p:sp>
      <p:grpSp>
        <p:nvGrpSpPr>
          <p:cNvPr id="324637" name="Group 29"/>
          <p:cNvGrpSpPr>
            <a:grpSpLocks/>
          </p:cNvGrpSpPr>
          <p:nvPr/>
        </p:nvGrpSpPr>
        <p:grpSpPr bwMode="auto">
          <a:xfrm>
            <a:off x="1912938" y="1806575"/>
            <a:ext cx="6315075" cy="4551363"/>
            <a:chOff x="1212" y="1013"/>
            <a:chExt cx="3978" cy="2867"/>
          </a:xfrm>
        </p:grpSpPr>
        <p:sp>
          <p:nvSpPr>
            <p:cNvPr id="324630" name="Line 22"/>
            <p:cNvSpPr>
              <a:spLocks noChangeShapeType="1"/>
            </p:cNvSpPr>
            <p:nvPr/>
          </p:nvSpPr>
          <p:spPr bwMode="auto">
            <a:xfrm flipH="1">
              <a:off x="1214" y="1492"/>
              <a:ext cx="3970" cy="0"/>
            </a:xfrm>
            <a:prstGeom prst="line">
              <a:avLst/>
            </a:prstGeom>
            <a:noFill/>
            <a:ln w="19050">
              <a:solidFill>
                <a:schemeClr val="tx1"/>
              </a:solidFill>
              <a:round/>
              <a:headEnd/>
              <a:tailEnd/>
            </a:ln>
            <a:effectLst/>
          </p:spPr>
          <p:txBody>
            <a:bodyPr wrap="none" anchor="ctr"/>
            <a:lstStyle/>
            <a:p>
              <a:endParaRPr lang="ja-JP" altLang="en-US"/>
            </a:p>
          </p:txBody>
        </p:sp>
        <p:sp>
          <p:nvSpPr>
            <p:cNvPr id="324631" name="Line 23"/>
            <p:cNvSpPr>
              <a:spLocks noChangeShapeType="1"/>
            </p:cNvSpPr>
            <p:nvPr/>
          </p:nvSpPr>
          <p:spPr bwMode="auto">
            <a:xfrm flipH="1">
              <a:off x="1220" y="1013"/>
              <a:ext cx="3970" cy="0"/>
            </a:xfrm>
            <a:prstGeom prst="line">
              <a:avLst/>
            </a:prstGeom>
            <a:noFill/>
            <a:ln w="19050">
              <a:solidFill>
                <a:schemeClr val="tx1"/>
              </a:solidFill>
              <a:round/>
              <a:headEnd/>
              <a:tailEnd/>
            </a:ln>
            <a:effectLst/>
          </p:spPr>
          <p:txBody>
            <a:bodyPr wrap="none" anchor="ctr"/>
            <a:lstStyle/>
            <a:p>
              <a:endParaRPr lang="ja-JP" altLang="en-US"/>
            </a:p>
          </p:txBody>
        </p:sp>
        <p:sp>
          <p:nvSpPr>
            <p:cNvPr id="324632" name="Line 24"/>
            <p:cNvSpPr>
              <a:spLocks noChangeShapeType="1"/>
            </p:cNvSpPr>
            <p:nvPr/>
          </p:nvSpPr>
          <p:spPr bwMode="auto">
            <a:xfrm flipH="1">
              <a:off x="1213" y="1978"/>
              <a:ext cx="3970" cy="0"/>
            </a:xfrm>
            <a:prstGeom prst="line">
              <a:avLst/>
            </a:prstGeom>
            <a:noFill/>
            <a:ln w="19050">
              <a:solidFill>
                <a:schemeClr val="tx1"/>
              </a:solidFill>
              <a:round/>
              <a:headEnd/>
              <a:tailEnd/>
            </a:ln>
            <a:effectLst/>
          </p:spPr>
          <p:txBody>
            <a:bodyPr wrap="none" anchor="ctr"/>
            <a:lstStyle/>
            <a:p>
              <a:endParaRPr lang="ja-JP" altLang="en-US"/>
            </a:p>
          </p:txBody>
        </p:sp>
        <p:sp>
          <p:nvSpPr>
            <p:cNvPr id="324633" name="Line 25"/>
            <p:cNvSpPr>
              <a:spLocks noChangeShapeType="1"/>
            </p:cNvSpPr>
            <p:nvPr/>
          </p:nvSpPr>
          <p:spPr bwMode="auto">
            <a:xfrm flipH="1">
              <a:off x="1213" y="2464"/>
              <a:ext cx="3970" cy="0"/>
            </a:xfrm>
            <a:prstGeom prst="line">
              <a:avLst/>
            </a:prstGeom>
            <a:noFill/>
            <a:ln w="19050">
              <a:solidFill>
                <a:schemeClr val="tx1"/>
              </a:solidFill>
              <a:round/>
              <a:headEnd/>
              <a:tailEnd/>
            </a:ln>
            <a:effectLst/>
          </p:spPr>
          <p:txBody>
            <a:bodyPr wrap="none" anchor="ctr"/>
            <a:lstStyle/>
            <a:p>
              <a:endParaRPr lang="ja-JP" altLang="en-US"/>
            </a:p>
          </p:txBody>
        </p:sp>
        <p:sp>
          <p:nvSpPr>
            <p:cNvPr id="324634" name="Line 26"/>
            <p:cNvSpPr>
              <a:spLocks noChangeShapeType="1"/>
            </p:cNvSpPr>
            <p:nvPr/>
          </p:nvSpPr>
          <p:spPr bwMode="auto">
            <a:xfrm flipH="1">
              <a:off x="1212" y="2929"/>
              <a:ext cx="3970" cy="0"/>
            </a:xfrm>
            <a:prstGeom prst="line">
              <a:avLst/>
            </a:prstGeom>
            <a:noFill/>
            <a:ln w="19050">
              <a:solidFill>
                <a:schemeClr val="tx1"/>
              </a:solidFill>
              <a:round/>
              <a:headEnd/>
              <a:tailEnd/>
            </a:ln>
            <a:effectLst/>
          </p:spPr>
          <p:txBody>
            <a:bodyPr wrap="none" anchor="ctr"/>
            <a:lstStyle/>
            <a:p>
              <a:endParaRPr lang="ja-JP" altLang="en-US"/>
            </a:p>
          </p:txBody>
        </p:sp>
        <p:sp>
          <p:nvSpPr>
            <p:cNvPr id="324635" name="Line 27"/>
            <p:cNvSpPr>
              <a:spLocks noChangeShapeType="1"/>
            </p:cNvSpPr>
            <p:nvPr/>
          </p:nvSpPr>
          <p:spPr bwMode="auto">
            <a:xfrm flipH="1">
              <a:off x="1212" y="3401"/>
              <a:ext cx="3970" cy="0"/>
            </a:xfrm>
            <a:prstGeom prst="line">
              <a:avLst/>
            </a:prstGeom>
            <a:noFill/>
            <a:ln w="19050">
              <a:solidFill>
                <a:schemeClr val="tx1"/>
              </a:solidFill>
              <a:round/>
              <a:headEnd/>
              <a:tailEnd/>
            </a:ln>
            <a:effectLst/>
          </p:spPr>
          <p:txBody>
            <a:bodyPr wrap="none" anchor="ctr"/>
            <a:lstStyle/>
            <a:p>
              <a:endParaRPr lang="ja-JP" altLang="en-US"/>
            </a:p>
          </p:txBody>
        </p:sp>
        <p:sp>
          <p:nvSpPr>
            <p:cNvPr id="324636" name="Line 28"/>
            <p:cNvSpPr>
              <a:spLocks noChangeShapeType="1"/>
            </p:cNvSpPr>
            <p:nvPr/>
          </p:nvSpPr>
          <p:spPr bwMode="auto">
            <a:xfrm flipH="1">
              <a:off x="1212" y="3880"/>
              <a:ext cx="3970" cy="0"/>
            </a:xfrm>
            <a:prstGeom prst="line">
              <a:avLst/>
            </a:prstGeom>
            <a:noFill/>
            <a:ln w="19050">
              <a:solidFill>
                <a:schemeClr val="tx1"/>
              </a:solidFill>
              <a:round/>
              <a:headEnd/>
              <a:tailEnd/>
            </a:ln>
            <a:effectLst/>
          </p:spPr>
          <p:txBody>
            <a:bodyPr wrap="none" anchor="ctr"/>
            <a:lstStyle/>
            <a:p>
              <a:endParaRPr lang="ja-JP" altLang="en-US"/>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 5"/>
          <p:cNvSpPr>
            <a:spLocks noGrp="1"/>
          </p:cNvSpPr>
          <p:nvPr>
            <p:ph type="sldNum" sz="quarter" idx="12"/>
          </p:nvPr>
        </p:nvSpPr>
        <p:spPr/>
        <p:txBody>
          <a:bodyPr/>
          <a:lstStyle/>
          <a:p>
            <a:fld id="{0DA26F10-0AC4-4918-895A-7407CF46FFBD}" type="slidenum">
              <a:rPr lang="en-US" altLang="ja-JP"/>
              <a:pPr/>
              <a:t>70</a:t>
            </a:fld>
            <a:endParaRPr lang="en-US" altLang="ja-JP"/>
          </a:p>
        </p:txBody>
      </p:sp>
      <p:sp>
        <p:nvSpPr>
          <p:cNvPr id="314370" name="Rectangle 2"/>
          <p:cNvSpPr>
            <a:spLocks noGrp="1" noChangeArrowheads="1"/>
          </p:cNvSpPr>
          <p:nvPr>
            <p:ph type="title"/>
          </p:nvPr>
        </p:nvSpPr>
        <p:spPr/>
        <p:txBody>
          <a:bodyPr/>
          <a:lstStyle/>
          <a:p>
            <a:r>
              <a:rPr lang="ja-JP" altLang="en-US" dirty="0"/>
              <a:t>日程管理、例その１（続き）</a:t>
            </a:r>
          </a:p>
        </p:txBody>
      </p:sp>
      <p:sp>
        <p:nvSpPr>
          <p:cNvPr id="314371" name="Rectangle 3"/>
          <p:cNvSpPr>
            <a:spLocks noGrp="1" noChangeArrowheads="1"/>
          </p:cNvSpPr>
          <p:nvPr>
            <p:ph type="body" idx="1"/>
          </p:nvPr>
        </p:nvSpPr>
        <p:spPr>
          <a:xfrm>
            <a:off x="685800" y="1676400"/>
            <a:ext cx="8102600" cy="4419600"/>
          </a:xfrm>
        </p:spPr>
        <p:txBody>
          <a:bodyPr/>
          <a:lstStyle/>
          <a:p>
            <a:r>
              <a:rPr lang="ja-JP" altLang="en-US"/>
              <a:t>プロジェクトを開始して丸５単位時間後。作業Ａ</a:t>
            </a:r>
            <a:r>
              <a:rPr lang="en-US" altLang="ja-JP"/>
              <a:t>,B,C</a:t>
            </a:r>
            <a:r>
              <a:rPr lang="ja-JP" altLang="en-US"/>
              <a:t>は予定どおり終了して、作業</a:t>
            </a:r>
            <a:r>
              <a:rPr lang="en-US" altLang="ja-JP"/>
              <a:t>D,E,F</a:t>
            </a:r>
            <a:r>
              <a:rPr lang="ja-JP" altLang="en-US"/>
              <a:t>が開始されている。</a:t>
            </a:r>
          </a:p>
          <a:p>
            <a:pPr lvl="1"/>
            <a:r>
              <a:rPr lang="ja-JP" altLang="en-US"/>
              <a:t>作業</a:t>
            </a:r>
            <a:r>
              <a:rPr lang="en-US" altLang="ja-JP"/>
              <a:t>E</a:t>
            </a:r>
            <a:r>
              <a:rPr lang="ja-JP" altLang="en-US"/>
              <a:t>は見積もりより２単位時間余計にかかることが分かった</a:t>
            </a:r>
          </a:p>
        </p:txBody>
      </p:sp>
      <p:sp>
        <p:nvSpPr>
          <p:cNvPr id="314372" name="Oval 4"/>
          <p:cNvSpPr>
            <a:spLocks noChangeArrowheads="1"/>
          </p:cNvSpPr>
          <p:nvPr/>
        </p:nvSpPr>
        <p:spPr bwMode="auto">
          <a:xfrm>
            <a:off x="1116013" y="4545013"/>
            <a:ext cx="468312" cy="468312"/>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1</a:t>
            </a:r>
          </a:p>
        </p:txBody>
      </p:sp>
      <p:cxnSp>
        <p:nvCxnSpPr>
          <p:cNvPr id="314378" name="AutoShape 10"/>
          <p:cNvCxnSpPr>
            <a:cxnSpLocks noChangeShapeType="1"/>
            <a:stCxn id="314372" idx="6"/>
            <a:endCxn id="314389" idx="2"/>
          </p:cNvCxnSpPr>
          <p:nvPr/>
        </p:nvCxnSpPr>
        <p:spPr bwMode="auto">
          <a:xfrm flipV="1">
            <a:off x="1584325" y="3951288"/>
            <a:ext cx="2519363" cy="828675"/>
          </a:xfrm>
          <a:prstGeom prst="straightConnector1">
            <a:avLst/>
          </a:prstGeom>
          <a:noFill/>
          <a:ln w="9525">
            <a:solidFill>
              <a:schemeClr val="tx1"/>
            </a:solidFill>
            <a:round/>
            <a:headEnd/>
            <a:tailEnd type="triangle" w="med" len="med"/>
          </a:ln>
          <a:effectLst/>
        </p:spPr>
      </p:cxnSp>
      <p:sp>
        <p:nvSpPr>
          <p:cNvPr id="314382" name="Text Box 14"/>
          <p:cNvSpPr txBox="1">
            <a:spLocks noChangeArrowheads="1"/>
          </p:cNvSpPr>
          <p:nvPr/>
        </p:nvSpPr>
        <p:spPr bwMode="auto">
          <a:xfrm>
            <a:off x="2268538" y="3860800"/>
            <a:ext cx="1150937" cy="366713"/>
          </a:xfrm>
          <a:prstGeom prst="rect">
            <a:avLst/>
          </a:prstGeom>
          <a:noFill/>
          <a:ln w="9525">
            <a:noFill/>
            <a:miter lim="800000"/>
            <a:headEnd/>
            <a:tailEnd/>
          </a:ln>
          <a:effectLst/>
        </p:spPr>
        <p:txBody>
          <a:bodyPr>
            <a:spAutoFit/>
          </a:bodyPr>
          <a:lstStyle/>
          <a:p>
            <a:pPr algn="l">
              <a:spcBef>
                <a:spcPct val="50000"/>
              </a:spcBef>
            </a:pPr>
            <a:r>
              <a:rPr kumimoji="1" lang="en-US" altLang="ja-JP" sz="1800">
                <a:solidFill>
                  <a:srgbClr val="FF0000"/>
                </a:solidFill>
                <a:latin typeface="ＭＳ ゴシック" pitchFamily="49" charset="-128"/>
                <a:ea typeface="ＭＳ ゴシック" pitchFamily="49" charset="-128"/>
              </a:rPr>
              <a:t>D(5-2)</a:t>
            </a:r>
          </a:p>
        </p:txBody>
      </p:sp>
      <p:sp>
        <p:nvSpPr>
          <p:cNvPr id="314383" name="Text Box 15"/>
          <p:cNvSpPr txBox="1">
            <a:spLocks noChangeArrowheads="1"/>
          </p:cNvSpPr>
          <p:nvPr/>
        </p:nvSpPr>
        <p:spPr bwMode="auto">
          <a:xfrm>
            <a:off x="2916238" y="4365625"/>
            <a:ext cx="1223962" cy="366713"/>
          </a:xfrm>
          <a:prstGeom prst="rect">
            <a:avLst/>
          </a:prstGeom>
          <a:noFill/>
          <a:ln w="9525">
            <a:noFill/>
            <a:miter lim="800000"/>
            <a:headEnd/>
            <a:tailEnd/>
          </a:ln>
          <a:effectLst/>
        </p:spPr>
        <p:txBody>
          <a:bodyPr>
            <a:spAutoFit/>
          </a:bodyPr>
          <a:lstStyle/>
          <a:p>
            <a:pPr algn="l">
              <a:spcBef>
                <a:spcPct val="50000"/>
              </a:spcBef>
            </a:pPr>
            <a:r>
              <a:rPr kumimoji="1" lang="en-US" altLang="ja-JP" sz="1800">
                <a:solidFill>
                  <a:srgbClr val="FF0000"/>
                </a:solidFill>
                <a:latin typeface="ＭＳ ゴシック" pitchFamily="49" charset="-128"/>
                <a:ea typeface="ＭＳ ゴシック" pitchFamily="49" charset="-128"/>
              </a:rPr>
              <a:t>E(6-1</a:t>
            </a:r>
            <a:r>
              <a:rPr kumimoji="1" lang="en-US" altLang="ja-JP" sz="1800" b="1">
                <a:solidFill>
                  <a:srgbClr val="FF0000"/>
                </a:solidFill>
                <a:latin typeface="ＭＳ ゴシック" pitchFamily="49" charset="-128"/>
                <a:ea typeface="ＭＳ ゴシック" pitchFamily="49" charset="-128"/>
              </a:rPr>
              <a:t>+2</a:t>
            </a:r>
            <a:r>
              <a:rPr kumimoji="1" lang="en-US" altLang="ja-JP" sz="1800">
                <a:solidFill>
                  <a:srgbClr val="FF0000"/>
                </a:solidFill>
                <a:latin typeface="ＭＳ ゴシック" pitchFamily="49" charset="-128"/>
                <a:ea typeface="ＭＳ ゴシック" pitchFamily="49" charset="-128"/>
              </a:rPr>
              <a:t>)</a:t>
            </a:r>
          </a:p>
        </p:txBody>
      </p:sp>
      <p:sp>
        <p:nvSpPr>
          <p:cNvPr id="314384" name="Text Box 16"/>
          <p:cNvSpPr txBox="1">
            <a:spLocks noChangeArrowheads="1"/>
          </p:cNvSpPr>
          <p:nvPr/>
        </p:nvSpPr>
        <p:spPr bwMode="auto">
          <a:xfrm>
            <a:off x="2771775" y="5300663"/>
            <a:ext cx="1152525" cy="366712"/>
          </a:xfrm>
          <a:prstGeom prst="rect">
            <a:avLst/>
          </a:prstGeom>
          <a:noFill/>
          <a:ln w="9525">
            <a:noFill/>
            <a:miter lim="800000"/>
            <a:headEnd/>
            <a:tailEnd/>
          </a:ln>
          <a:effectLst/>
        </p:spPr>
        <p:txBody>
          <a:bodyPr>
            <a:spAutoFit/>
          </a:bodyPr>
          <a:lstStyle/>
          <a:p>
            <a:pPr algn="l">
              <a:spcBef>
                <a:spcPct val="50000"/>
              </a:spcBef>
            </a:pPr>
            <a:r>
              <a:rPr kumimoji="1" lang="en-US" altLang="ja-JP" sz="1800">
                <a:solidFill>
                  <a:srgbClr val="FF0000"/>
                </a:solidFill>
                <a:latin typeface="ＭＳ ゴシック" pitchFamily="49" charset="-128"/>
                <a:ea typeface="ＭＳ ゴシック" pitchFamily="49" charset="-128"/>
              </a:rPr>
              <a:t>F(8-2)</a:t>
            </a:r>
          </a:p>
        </p:txBody>
      </p:sp>
      <p:sp>
        <p:nvSpPr>
          <p:cNvPr id="314385" name="Text Box 17"/>
          <p:cNvSpPr txBox="1">
            <a:spLocks noChangeArrowheads="1"/>
          </p:cNvSpPr>
          <p:nvPr/>
        </p:nvSpPr>
        <p:spPr bwMode="auto">
          <a:xfrm>
            <a:off x="4105275" y="4148138"/>
            <a:ext cx="779463"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G(3)</a:t>
            </a:r>
          </a:p>
        </p:txBody>
      </p:sp>
      <p:sp>
        <p:nvSpPr>
          <p:cNvPr id="314386" name="Text Box 18"/>
          <p:cNvSpPr txBox="1">
            <a:spLocks noChangeArrowheads="1"/>
          </p:cNvSpPr>
          <p:nvPr/>
        </p:nvSpPr>
        <p:spPr bwMode="auto">
          <a:xfrm>
            <a:off x="5257800" y="4003675"/>
            <a:ext cx="779463"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H(4)</a:t>
            </a:r>
          </a:p>
        </p:txBody>
      </p:sp>
      <p:sp>
        <p:nvSpPr>
          <p:cNvPr id="314387" name="Text Box 19"/>
          <p:cNvSpPr txBox="1">
            <a:spLocks noChangeArrowheads="1"/>
          </p:cNvSpPr>
          <p:nvPr/>
        </p:nvSpPr>
        <p:spPr bwMode="auto">
          <a:xfrm>
            <a:off x="5905500" y="5227638"/>
            <a:ext cx="779463"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I(3)</a:t>
            </a:r>
          </a:p>
        </p:txBody>
      </p:sp>
      <p:sp>
        <p:nvSpPr>
          <p:cNvPr id="314388" name="Text Box 20"/>
          <p:cNvSpPr txBox="1">
            <a:spLocks noChangeArrowheads="1"/>
          </p:cNvSpPr>
          <p:nvPr/>
        </p:nvSpPr>
        <p:spPr bwMode="auto">
          <a:xfrm>
            <a:off x="6842125" y="4435475"/>
            <a:ext cx="779463"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J(4)</a:t>
            </a:r>
          </a:p>
        </p:txBody>
      </p:sp>
      <p:sp>
        <p:nvSpPr>
          <p:cNvPr id="314389" name="Oval 21"/>
          <p:cNvSpPr>
            <a:spLocks noChangeArrowheads="1"/>
          </p:cNvSpPr>
          <p:nvPr/>
        </p:nvSpPr>
        <p:spPr bwMode="auto">
          <a:xfrm>
            <a:off x="4103688" y="3716338"/>
            <a:ext cx="468312" cy="468312"/>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5</a:t>
            </a:r>
          </a:p>
        </p:txBody>
      </p:sp>
      <p:cxnSp>
        <p:nvCxnSpPr>
          <p:cNvPr id="314391" name="AutoShape 23"/>
          <p:cNvCxnSpPr>
            <a:cxnSpLocks noChangeShapeType="1"/>
            <a:stCxn id="314372" idx="6"/>
            <a:endCxn id="314393" idx="2"/>
          </p:cNvCxnSpPr>
          <p:nvPr/>
        </p:nvCxnSpPr>
        <p:spPr bwMode="auto">
          <a:xfrm flipV="1">
            <a:off x="1584325" y="4743450"/>
            <a:ext cx="3168650" cy="36513"/>
          </a:xfrm>
          <a:prstGeom prst="straightConnector1">
            <a:avLst/>
          </a:prstGeom>
          <a:noFill/>
          <a:ln w="28575">
            <a:solidFill>
              <a:srgbClr val="FF0000"/>
            </a:solidFill>
            <a:round/>
            <a:headEnd/>
            <a:tailEnd type="triangle" w="med" len="med"/>
          </a:ln>
          <a:effectLst/>
        </p:spPr>
      </p:cxnSp>
      <p:cxnSp>
        <p:nvCxnSpPr>
          <p:cNvPr id="314392" name="AutoShape 24"/>
          <p:cNvCxnSpPr>
            <a:cxnSpLocks noChangeShapeType="1"/>
            <a:stCxn id="314389" idx="6"/>
            <a:endCxn id="314397" idx="2"/>
          </p:cNvCxnSpPr>
          <p:nvPr/>
        </p:nvCxnSpPr>
        <p:spPr bwMode="auto">
          <a:xfrm>
            <a:off x="4572000" y="3951288"/>
            <a:ext cx="1692275" cy="865187"/>
          </a:xfrm>
          <a:prstGeom prst="straightConnector1">
            <a:avLst/>
          </a:prstGeom>
          <a:noFill/>
          <a:ln w="9525">
            <a:solidFill>
              <a:schemeClr val="tx1"/>
            </a:solidFill>
            <a:round/>
            <a:headEnd/>
            <a:tailEnd type="triangle" w="med" len="med"/>
          </a:ln>
          <a:effectLst/>
        </p:spPr>
      </p:cxnSp>
      <p:sp>
        <p:nvSpPr>
          <p:cNvPr id="314393" name="Oval 25"/>
          <p:cNvSpPr>
            <a:spLocks noChangeArrowheads="1"/>
          </p:cNvSpPr>
          <p:nvPr/>
        </p:nvSpPr>
        <p:spPr bwMode="auto">
          <a:xfrm>
            <a:off x="4752975" y="4508500"/>
            <a:ext cx="468313" cy="468313"/>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6</a:t>
            </a:r>
          </a:p>
        </p:txBody>
      </p:sp>
      <p:cxnSp>
        <p:nvCxnSpPr>
          <p:cNvPr id="314394" name="AutoShape 26"/>
          <p:cNvCxnSpPr>
            <a:cxnSpLocks noChangeShapeType="1"/>
            <a:stCxn id="314389" idx="5"/>
            <a:endCxn id="314393" idx="1"/>
          </p:cNvCxnSpPr>
          <p:nvPr/>
        </p:nvCxnSpPr>
        <p:spPr bwMode="auto">
          <a:xfrm>
            <a:off x="4503738" y="4116388"/>
            <a:ext cx="317500" cy="460375"/>
          </a:xfrm>
          <a:prstGeom prst="straightConnector1">
            <a:avLst/>
          </a:prstGeom>
          <a:noFill/>
          <a:ln w="9525">
            <a:solidFill>
              <a:schemeClr val="tx1"/>
            </a:solidFill>
            <a:round/>
            <a:headEnd/>
            <a:tailEnd type="triangle" w="med" len="med"/>
          </a:ln>
          <a:effectLst/>
        </p:spPr>
      </p:cxnSp>
      <p:sp>
        <p:nvSpPr>
          <p:cNvPr id="314395" name="Oval 27"/>
          <p:cNvSpPr>
            <a:spLocks noChangeArrowheads="1"/>
          </p:cNvSpPr>
          <p:nvPr/>
        </p:nvSpPr>
        <p:spPr bwMode="auto">
          <a:xfrm>
            <a:off x="5329238" y="5516563"/>
            <a:ext cx="468312" cy="468312"/>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8</a:t>
            </a:r>
          </a:p>
        </p:txBody>
      </p:sp>
      <p:cxnSp>
        <p:nvCxnSpPr>
          <p:cNvPr id="314396" name="AutoShape 28"/>
          <p:cNvCxnSpPr>
            <a:cxnSpLocks noChangeShapeType="1"/>
            <a:stCxn id="314372" idx="6"/>
            <a:endCxn id="314395" idx="2"/>
          </p:cNvCxnSpPr>
          <p:nvPr/>
        </p:nvCxnSpPr>
        <p:spPr bwMode="auto">
          <a:xfrm>
            <a:off x="1584325" y="4779963"/>
            <a:ext cx="3744913" cy="971550"/>
          </a:xfrm>
          <a:prstGeom prst="straightConnector1">
            <a:avLst/>
          </a:prstGeom>
          <a:noFill/>
          <a:ln w="9525">
            <a:solidFill>
              <a:schemeClr val="tx1"/>
            </a:solidFill>
            <a:round/>
            <a:headEnd/>
            <a:tailEnd type="triangle" w="med" len="med"/>
          </a:ln>
          <a:effectLst/>
        </p:spPr>
      </p:cxnSp>
      <p:sp>
        <p:nvSpPr>
          <p:cNvPr id="314397" name="Oval 29"/>
          <p:cNvSpPr>
            <a:spLocks noChangeArrowheads="1"/>
          </p:cNvSpPr>
          <p:nvPr/>
        </p:nvSpPr>
        <p:spPr bwMode="auto">
          <a:xfrm>
            <a:off x="6264275" y="4581525"/>
            <a:ext cx="468313" cy="468313"/>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9</a:t>
            </a:r>
          </a:p>
        </p:txBody>
      </p:sp>
      <p:sp>
        <p:nvSpPr>
          <p:cNvPr id="314398" name="Oval 30"/>
          <p:cNvSpPr>
            <a:spLocks noChangeArrowheads="1"/>
          </p:cNvSpPr>
          <p:nvPr/>
        </p:nvSpPr>
        <p:spPr bwMode="auto">
          <a:xfrm>
            <a:off x="7561263" y="4581525"/>
            <a:ext cx="468312" cy="468313"/>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10</a:t>
            </a:r>
          </a:p>
        </p:txBody>
      </p:sp>
      <p:cxnSp>
        <p:nvCxnSpPr>
          <p:cNvPr id="314399" name="AutoShape 31"/>
          <p:cNvCxnSpPr>
            <a:cxnSpLocks noChangeShapeType="1"/>
            <a:stCxn id="314397" idx="6"/>
            <a:endCxn id="314398" idx="2"/>
          </p:cNvCxnSpPr>
          <p:nvPr/>
        </p:nvCxnSpPr>
        <p:spPr bwMode="auto">
          <a:xfrm>
            <a:off x="6732588" y="4816475"/>
            <a:ext cx="828675" cy="0"/>
          </a:xfrm>
          <a:prstGeom prst="straightConnector1">
            <a:avLst/>
          </a:prstGeom>
          <a:noFill/>
          <a:ln w="28575">
            <a:solidFill>
              <a:srgbClr val="FF0000"/>
            </a:solidFill>
            <a:round/>
            <a:headEnd/>
            <a:tailEnd type="triangle" w="med" len="med"/>
          </a:ln>
          <a:effectLst/>
        </p:spPr>
      </p:cxnSp>
      <p:cxnSp>
        <p:nvCxnSpPr>
          <p:cNvPr id="314400" name="AutoShape 32"/>
          <p:cNvCxnSpPr>
            <a:cxnSpLocks noChangeShapeType="1"/>
            <a:stCxn id="314395" idx="7"/>
            <a:endCxn id="314397" idx="3"/>
          </p:cNvCxnSpPr>
          <p:nvPr/>
        </p:nvCxnSpPr>
        <p:spPr bwMode="auto">
          <a:xfrm flipV="1">
            <a:off x="5729288" y="4981575"/>
            <a:ext cx="603250" cy="603250"/>
          </a:xfrm>
          <a:prstGeom prst="straightConnector1">
            <a:avLst/>
          </a:prstGeom>
          <a:noFill/>
          <a:ln w="28575">
            <a:solidFill>
              <a:srgbClr val="FF0000"/>
            </a:solidFill>
            <a:round/>
            <a:headEnd/>
            <a:tailEnd type="triangle" w="med" len="med"/>
          </a:ln>
          <a:effectLst/>
        </p:spPr>
      </p:cxnSp>
      <p:cxnSp>
        <p:nvCxnSpPr>
          <p:cNvPr id="314401" name="AutoShape 33"/>
          <p:cNvCxnSpPr>
            <a:cxnSpLocks noChangeShapeType="1"/>
            <a:stCxn id="314393" idx="4"/>
            <a:endCxn id="314395" idx="1"/>
          </p:cNvCxnSpPr>
          <p:nvPr/>
        </p:nvCxnSpPr>
        <p:spPr bwMode="auto">
          <a:xfrm>
            <a:off x="4987925" y="4976813"/>
            <a:ext cx="409575" cy="608012"/>
          </a:xfrm>
          <a:prstGeom prst="straightConnector1">
            <a:avLst/>
          </a:prstGeom>
          <a:noFill/>
          <a:ln w="28575">
            <a:solidFill>
              <a:srgbClr val="FF0000"/>
            </a:solidFill>
            <a:prstDash val="dash"/>
            <a:round/>
            <a:headEnd/>
            <a:tailEnd type="triangle" w="med" len="med"/>
          </a:ln>
          <a:effectLst/>
        </p:spPr>
      </p:cxnSp>
      <p:sp>
        <p:nvSpPr>
          <p:cNvPr id="314405" name="AutoShape 37"/>
          <p:cNvSpPr>
            <a:spLocks noChangeArrowheads="1"/>
          </p:cNvSpPr>
          <p:nvPr/>
        </p:nvSpPr>
        <p:spPr bwMode="auto">
          <a:xfrm>
            <a:off x="468313" y="5264150"/>
            <a:ext cx="2146300" cy="1189186"/>
          </a:xfrm>
          <a:prstGeom prst="cloudCallout">
            <a:avLst>
              <a:gd name="adj1" fmla="val 46565"/>
              <a:gd name="adj2" fmla="val -85644"/>
            </a:avLst>
          </a:prstGeom>
          <a:solidFill>
            <a:schemeClr val="accent1"/>
          </a:solidFill>
          <a:ln w="9525">
            <a:solidFill>
              <a:schemeClr val="tx1"/>
            </a:solidFill>
            <a:round/>
            <a:headEnd/>
            <a:tailEnd/>
          </a:ln>
          <a:effectLst/>
        </p:spPr>
        <p:txBody>
          <a:bodyPr anchor="ctr"/>
          <a:lstStyle/>
          <a:p>
            <a:r>
              <a:rPr lang="ja-JP" altLang="en-US" sz="1600" b="1">
                <a:solidFill>
                  <a:srgbClr val="3333FF"/>
                </a:solidFill>
                <a:ea typeface="HG丸ｺﾞｼｯｸM-PRO" pitchFamily="50" charset="-128"/>
              </a:rPr>
              <a:t>クリティカルパスが変わる</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 5"/>
          <p:cNvSpPr>
            <a:spLocks noGrp="1"/>
          </p:cNvSpPr>
          <p:nvPr>
            <p:ph type="sldNum" sz="quarter" idx="12"/>
          </p:nvPr>
        </p:nvSpPr>
        <p:spPr/>
        <p:txBody>
          <a:bodyPr/>
          <a:lstStyle/>
          <a:p>
            <a:fld id="{2C67B97B-1367-4889-AE03-4DC98C4022C0}" type="slidenum">
              <a:rPr lang="en-US" altLang="ja-JP"/>
              <a:pPr/>
              <a:t>71</a:t>
            </a:fld>
            <a:endParaRPr lang="en-US" altLang="ja-JP"/>
          </a:p>
        </p:txBody>
      </p:sp>
      <p:sp>
        <p:nvSpPr>
          <p:cNvPr id="315394" name="Rectangle 2"/>
          <p:cNvSpPr>
            <a:spLocks noGrp="1" noChangeArrowheads="1"/>
          </p:cNvSpPr>
          <p:nvPr>
            <p:ph type="title"/>
          </p:nvPr>
        </p:nvSpPr>
        <p:spPr/>
        <p:txBody>
          <a:bodyPr/>
          <a:lstStyle/>
          <a:p>
            <a:r>
              <a:rPr lang="ja-JP" altLang="en-US" dirty="0"/>
              <a:t>日程管理、例その２</a:t>
            </a:r>
          </a:p>
        </p:txBody>
      </p:sp>
      <p:sp>
        <p:nvSpPr>
          <p:cNvPr id="315395" name="Rectangle 3"/>
          <p:cNvSpPr>
            <a:spLocks noGrp="1" noChangeArrowheads="1"/>
          </p:cNvSpPr>
          <p:nvPr>
            <p:ph type="body" idx="1"/>
          </p:nvPr>
        </p:nvSpPr>
        <p:spPr>
          <a:xfrm>
            <a:off x="685800" y="1485900"/>
            <a:ext cx="7772400" cy="4419600"/>
          </a:xfrm>
        </p:spPr>
        <p:txBody>
          <a:bodyPr/>
          <a:lstStyle/>
          <a:p>
            <a:r>
              <a:rPr lang="ja-JP" altLang="en-US"/>
              <a:t>見直しからさらに５単位時間後、プロジェクトを開始して丸１０単位時間後。</a:t>
            </a:r>
          </a:p>
          <a:p>
            <a:pPr lvl="1"/>
            <a:r>
              <a:rPr lang="ja-JP" altLang="en-US"/>
              <a:t>作業Ｈは人の手配がつかず、</a:t>
            </a:r>
            <a:r>
              <a:rPr lang="ja-JP" altLang="en-US">
                <a:solidFill>
                  <a:srgbClr val="FF0000"/>
                </a:solidFill>
              </a:rPr>
              <a:t>着手するまでにあと２単位時間</a:t>
            </a:r>
            <a:r>
              <a:rPr lang="ja-JP" altLang="en-US"/>
              <a:t>かかることが分かった。それ以外は順調。</a:t>
            </a:r>
          </a:p>
        </p:txBody>
      </p:sp>
      <p:sp>
        <p:nvSpPr>
          <p:cNvPr id="315396" name="Oval 4"/>
          <p:cNvSpPr>
            <a:spLocks noChangeArrowheads="1"/>
          </p:cNvSpPr>
          <p:nvPr/>
        </p:nvSpPr>
        <p:spPr bwMode="auto">
          <a:xfrm>
            <a:off x="1093788" y="4725988"/>
            <a:ext cx="468312" cy="468312"/>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1</a:t>
            </a:r>
          </a:p>
        </p:txBody>
      </p:sp>
      <p:cxnSp>
        <p:nvCxnSpPr>
          <p:cNvPr id="315397" name="AutoShape 5"/>
          <p:cNvCxnSpPr>
            <a:cxnSpLocks noChangeShapeType="1"/>
            <a:stCxn id="315396" idx="6"/>
            <a:endCxn id="315405" idx="2"/>
          </p:cNvCxnSpPr>
          <p:nvPr/>
        </p:nvCxnSpPr>
        <p:spPr bwMode="auto">
          <a:xfrm flipV="1">
            <a:off x="1562100" y="4132263"/>
            <a:ext cx="2519363" cy="828675"/>
          </a:xfrm>
          <a:prstGeom prst="straightConnector1">
            <a:avLst/>
          </a:prstGeom>
          <a:noFill/>
          <a:ln w="9525">
            <a:solidFill>
              <a:schemeClr val="tx1"/>
            </a:solidFill>
            <a:round/>
            <a:headEnd/>
            <a:tailEnd type="triangle" w="med" len="med"/>
          </a:ln>
          <a:effectLst/>
        </p:spPr>
      </p:cxnSp>
      <p:sp>
        <p:nvSpPr>
          <p:cNvPr id="315398" name="Text Box 6"/>
          <p:cNvSpPr txBox="1">
            <a:spLocks noChangeArrowheads="1"/>
          </p:cNvSpPr>
          <p:nvPr/>
        </p:nvSpPr>
        <p:spPr bwMode="auto">
          <a:xfrm>
            <a:off x="2246313" y="4041775"/>
            <a:ext cx="1150937" cy="366713"/>
          </a:xfrm>
          <a:prstGeom prst="rect">
            <a:avLst/>
          </a:prstGeom>
          <a:noFill/>
          <a:ln w="9525">
            <a:noFill/>
            <a:miter lim="800000"/>
            <a:headEnd/>
            <a:tailEnd/>
          </a:ln>
          <a:effectLst/>
        </p:spPr>
        <p:txBody>
          <a:bodyPr>
            <a:spAutoFit/>
          </a:bodyPr>
          <a:lstStyle/>
          <a:p>
            <a:pPr algn="l">
              <a:spcBef>
                <a:spcPct val="50000"/>
              </a:spcBef>
            </a:pPr>
            <a:r>
              <a:rPr kumimoji="1" lang="en-US" altLang="ja-JP" sz="1800">
                <a:solidFill>
                  <a:srgbClr val="FF0000"/>
                </a:solidFill>
                <a:latin typeface="ＭＳ ゴシック" pitchFamily="49" charset="-128"/>
                <a:ea typeface="ＭＳ ゴシック" pitchFamily="49" charset="-128"/>
              </a:rPr>
              <a:t>D(5-2)</a:t>
            </a:r>
          </a:p>
        </p:txBody>
      </p:sp>
      <p:sp>
        <p:nvSpPr>
          <p:cNvPr id="315399" name="Text Box 7"/>
          <p:cNvSpPr txBox="1">
            <a:spLocks noChangeArrowheads="1"/>
          </p:cNvSpPr>
          <p:nvPr/>
        </p:nvSpPr>
        <p:spPr bwMode="auto">
          <a:xfrm>
            <a:off x="2894013" y="4546600"/>
            <a:ext cx="1223962" cy="366713"/>
          </a:xfrm>
          <a:prstGeom prst="rect">
            <a:avLst/>
          </a:prstGeom>
          <a:noFill/>
          <a:ln w="9525">
            <a:noFill/>
            <a:miter lim="800000"/>
            <a:headEnd/>
            <a:tailEnd/>
          </a:ln>
          <a:effectLst/>
        </p:spPr>
        <p:txBody>
          <a:bodyPr>
            <a:spAutoFit/>
          </a:bodyPr>
          <a:lstStyle/>
          <a:p>
            <a:pPr algn="l">
              <a:spcBef>
                <a:spcPct val="50000"/>
              </a:spcBef>
            </a:pPr>
            <a:r>
              <a:rPr kumimoji="1" lang="en-US" altLang="ja-JP" sz="1800">
                <a:solidFill>
                  <a:srgbClr val="FF0000"/>
                </a:solidFill>
                <a:latin typeface="ＭＳ ゴシック" pitchFamily="49" charset="-128"/>
                <a:ea typeface="ＭＳ ゴシック" pitchFamily="49" charset="-128"/>
              </a:rPr>
              <a:t>E(8-1</a:t>
            </a:r>
            <a:r>
              <a:rPr kumimoji="1" lang="en-US" altLang="ja-JP" sz="1800" b="1">
                <a:solidFill>
                  <a:srgbClr val="FF0000"/>
                </a:solidFill>
                <a:latin typeface="ＭＳ ゴシック" pitchFamily="49" charset="-128"/>
                <a:ea typeface="ＭＳ ゴシック" pitchFamily="49" charset="-128"/>
              </a:rPr>
              <a:t>+2</a:t>
            </a:r>
            <a:r>
              <a:rPr kumimoji="1" lang="en-US" altLang="ja-JP" sz="1800">
                <a:solidFill>
                  <a:srgbClr val="FF0000"/>
                </a:solidFill>
                <a:latin typeface="ＭＳ ゴシック" pitchFamily="49" charset="-128"/>
                <a:ea typeface="ＭＳ ゴシック" pitchFamily="49" charset="-128"/>
              </a:rPr>
              <a:t>)</a:t>
            </a:r>
          </a:p>
        </p:txBody>
      </p:sp>
      <p:sp>
        <p:nvSpPr>
          <p:cNvPr id="315400" name="Text Box 8"/>
          <p:cNvSpPr txBox="1">
            <a:spLocks noChangeArrowheads="1"/>
          </p:cNvSpPr>
          <p:nvPr/>
        </p:nvSpPr>
        <p:spPr bwMode="auto">
          <a:xfrm>
            <a:off x="2749550" y="5481638"/>
            <a:ext cx="1152525" cy="366712"/>
          </a:xfrm>
          <a:prstGeom prst="rect">
            <a:avLst/>
          </a:prstGeom>
          <a:noFill/>
          <a:ln w="9525">
            <a:noFill/>
            <a:miter lim="800000"/>
            <a:headEnd/>
            <a:tailEnd/>
          </a:ln>
          <a:effectLst/>
        </p:spPr>
        <p:txBody>
          <a:bodyPr>
            <a:spAutoFit/>
          </a:bodyPr>
          <a:lstStyle/>
          <a:p>
            <a:pPr algn="l">
              <a:spcBef>
                <a:spcPct val="50000"/>
              </a:spcBef>
            </a:pPr>
            <a:r>
              <a:rPr kumimoji="1" lang="en-US" altLang="ja-JP" sz="1800">
                <a:solidFill>
                  <a:srgbClr val="FF0000"/>
                </a:solidFill>
                <a:latin typeface="ＭＳ ゴシック" pitchFamily="49" charset="-128"/>
                <a:ea typeface="ＭＳ ゴシック" pitchFamily="49" charset="-128"/>
              </a:rPr>
              <a:t>F(8-2)</a:t>
            </a:r>
          </a:p>
        </p:txBody>
      </p:sp>
      <p:sp>
        <p:nvSpPr>
          <p:cNvPr id="315401" name="Text Box 9"/>
          <p:cNvSpPr txBox="1">
            <a:spLocks noChangeArrowheads="1"/>
          </p:cNvSpPr>
          <p:nvPr/>
        </p:nvSpPr>
        <p:spPr bwMode="auto">
          <a:xfrm>
            <a:off x="4083050" y="4329113"/>
            <a:ext cx="779463"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G(3)</a:t>
            </a:r>
          </a:p>
        </p:txBody>
      </p:sp>
      <p:sp>
        <p:nvSpPr>
          <p:cNvPr id="315402" name="Text Box 10"/>
          <p:cNvSpPr txBox="1">
            <a:spLocks noChangeArrowheads="1"/>
          </p:cNvSpPr>
          <p:nvPr/>
        </p:nvSpPr>
        <p:spPr bwMode="auto">
          <a:xfrm>
            <a:off x="5235575" y="4184650"/>
            <a:ext cx="779463"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H(4)</a:t>
            </a:r>
          </a:p>
        </p:txBody>
      </p:sp>
      <p:sp>
        <p:nvSpPr>
          <p:cNvPr id="315403" name="Text Box 11"/>
          <p:cNvSpPr txBox="1">
            <a:spLocks noChangeArrowheads="1"/>
          </p:cNvSpPr>
          <p:nvPr/>
        </p:nvSpPr>
        <p:spPr bwMode="auto">
          <a:xfrm>
            <a:off x="5883275" y="5408613"/>
            <a:ext cx="779463"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I(3)</a:t>
            </a:r>
          </a:p>
        </p:txBody>
      </p:sp>
      <p:sp>
        <p:nvSpPr>
          <p:cNvPr id="315404" name="Text Box 12"/>
          <p:cNvSpPr txBox="1">
            <a:spLocks noChangeArrowheads="1"/>
          </p:cNvSpPr>
          <p:nvPr/>
        </p:nvSpPr>
        <p:spPr bwMode="auto">
          <a:xfrm>
            <a:off x="6819900" y="4616450"/>
            <a:ext cx="779463"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J(4)</a:t>
            </a:r>
          </a:p>
        </p:txBody>
      </p:sp>
      <p:sp>
        <p:nvSpPr>
          <p:cNvPr id="315405" name="Oval 13"/>
          <p:cNvSpPr>
            <a:spLocks noChangeArrowheads="1"/>
          </p:cNvSpPr>
          <p:nvPr/>
        </p:nvSpPr>
        <p:spPr bwMode="auto">
          <a:xfrm>
            <a:off x="4081463" y="3897313"/>
            <a:ext cx="468312" cy="468312"/>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5</a:t>
            </a:r>
          </a:p>
        </p:txBody>
      </p:sp>
      <p:cxnSp>
        <p:nvCxnSpPr>
          <p:cNvPr id="315406" name="AutoShape 14"/>
          <p:cNvCxnSpPr>
            <a:cxnSpLocks noChangeShapeType="1"/>
            <a:stCxn id="315396" idx="6"/>
            <a:endCxn id="315408" idx="2"/>
          </p:cNvCxnSpPr>
          <p:nvPr/>
        </p:nvCxnSpPr>
        <p:spPr bwMode="auto">
          <a:xfrm flipV="1">
            <a:off x="1562100" y="4924425"/>
            <a:ext cx="3168650" cy="36513"/>
          </a:xfrm>
          <a:prstGeom prst="straightConnector1">
            <a:avLst/>
          </a:prstGeom>
          <a:noFill/>
          <a:ln w="28575">
            <a:solidFill>
              <a:srgbClr val="FF0000"/>
            </a:solidFill>
            <a:round/>
            <a:headEnd/>
            <a:tailEnd type="triangle" w="med" len="med"/>
          </a:ln>
          <a:effectLst/>
        </p:spPr>
      </p:cxnSp>
      <p:cxnSp>
        <p:nvCxnSpPr>
          <p:cNvPr id="315407" name="AutoShape 15"/>
          <p:cNvCxnSpPr>
            <a:cxnSpLocks noChangeShapeType="1"/>
            <a:stCxn id="315405" idx="6"/>
            <a:endCxn id="315412" idx="2"/>
          </p:cNvCxnSpPr>
          <p:nvPr/>
        </p:nvCxnSpPr>
        <p:spPr bwMode="auto">
          <a:xfrm>
            <a:off x="4549775" y="4132263"/>
            <a:ext cx="1692275" cy="865187"/>
          </a:xfrm>
          <a:prstGeom prst="straightConnector1">
            <a:avLst/>
          </a:prstGeom>
          <a:noFill/>
          <a:ln w="9525">
            <a:solidFill>
              <a:schemeClr val="tx1"/>
            </a:solidFill>
            <a:round/>
            <a:headEnd/>
            <a:tailEnd type="triangle" w="med" len="med"/>
          </a:ln>
          <a:effectLst/>
        </p:spPr>
      </p:cxnSp>
      <p:sp>
        <p:nvSpPr>
          <p:cNvPr id="315408" name="Oval 16"/>
          <p:cNvSpPr>
            <a:spLocks noChangeArrowheads="1"/>
          </p:cNvSpPr>
          <p:nvPr/>
        </p:nvSpPr>
        <p:spPr bwMode="auto">
          <a:xfrm>
            <a:off x="4730750" y="4689475"/>
            <a:ext cx="468313" cy="468313"/>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6</a:t>
            </a:r>
          </a:p>
        </p:txBody>
      </p:sp>
      <p:cxnSp>
        <p:nvCxnSpPr>
          <p:cNvPr id="315409" name="AutoShape 17"/>
          <p:cNvCxnSpPr>
            <a:cxnSpLocks noChangeShapeType="1"/>
            <a:stCxn id="315405" idx="5"/>
            <a:endCxn id="315408" idx="1"/>
          </p:cNvCxnSpPr>
          <p:nvPr/>
        </p:nvCxnSpPr>
        <p:spPr bwMode="auto">
          <a:xfrm>
            <a:off x="4481513" y="4297363"/>
            <a:ext cx="317500" cy="460375"/>
          </a:xfrm>
          <a:prstGeom prst="straightConnector1">
            <a:avLst/>
          </a:prstGeom>
          <a:noFill/>
          <a:ln w="9525">
            <a:solidFill>
              <a:schemeClr val="tx1"/>
            </a:solidFill>
            <a:round/>
            <a:headEnd/>
            <a:tailEnd type="triangle" w="med" len="med"/>
          </a:ln>
          <a:effectLst/>
        </p:spPr>
      </p:cxnSp>
      <p:sp>
        <p:nvSpPr>
          <p:cNvPr id="315410" name="Oval 18"/>
          <p:cNvSpPr>
            <a:spLocks noChangeArrowheads="1"/>
          </p:cNvSpPr>
          <p:nvPr/>
        </p:nvSpPr>
        <p:spPr bwMode="auto">
          <a:xfrm>
            <a:off x="5307013" y="5697538"/>
            <a:ext cx="468312" cy="468312"/>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8</a:t>
            </a:r>
          </a:p>
        </p:txBody>
      </p:sp>
      <p:cxnSp>
        <p:nvCxnSpPr>
          <p:cNvPr id="315411" name="AutoShape 19"/>
          <p:cNvCxnSpPr>
            <a:cxnSpLocks noChangeShapeType="1"/>
            <a:stCxn id="315396" idx="6"/>
            <a:endCxn id="315410" idx="2"/>
          </p:cNvCxnSpPr>
          <p:nvPr/>
        </p:nvCxnSpPr>
        <p:spPr bwMode="auto">
          <a:xfrm>
            <a:off x="1562100" y="4960938"/>
            <a:ext cx="3744913" cy="971550"/>
          </a:xfrm>
          <a:prstGeom prst="straightConnector1">
            <a:avLst/>
          </a:prstGeom>
          <a:noFill/>
          <a:ln w="9525">
            <a:solidFill>
              <a:schemeClr val="tx1"/>
            </a:solidFill>
            <a:round/>
            <a:headEnd/>
            <a:tailEnd type="triangle" w="med" len="med"/>
          </a:ln>
          <a:effectLst/>
        </p:spPr>
      </p:cxnSp>
      <p:sp>
        <p:nvSpPr>
          <p:cNvPr id="315412" name="Oval 20"/>
          <p:cNvSpPr>
            <a:spLocks noChangeArrowheads="1"/>
          </p:cNvSpPr>
          <p:nvPr/>
        </p:nvSpPr>
        <p:spPr bwMode="auto">
          <a:xfrm>
            <a:off x="6242050" y="4762500"/>
            <a:ext cx="468313" cy="468313"/>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9</a:t>
            </a:r>
          </a:p>
        </p:txBody>
      </p:sp>
      <p:sp>
        <p:nvSpPr>
          <p:cNvPr id="315413" name="Oval 21"/>
          <p:cNvSpPr>
            <a:spLocks noChangeArrowheads="1"/>
          </p:cNvSpPr>
          <p:nvPr/>
        </p:nvSpPr>
        <p:spPr bwMode="auto">
          <a:xfrm>
            <a:off x="7539038" y="4762500"/>
            <a:ext cx="468312" cy="468313"/>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10</a:t>
            </a:r>
          </a:p>
        </p:txBody>
      </p:sp>
      <p:cxnSp>
        <p:nvCxnSpPr>
          <p:cNvPr id="315414" name="AutoShape 22"/>
          <p:cNvCxnSpPr>
            <a:cxnSpLocks noChangeShapeType="1"/>
            <a:stCxn id="315412" idx="6"/>
            <a:endCxn id="315413" idx="2"/>
          </p:cNvCxnSpPr>
          <p:nvPr/>
        </p:nvCxnSpPr>
        <p:spPr bwMode="auto">
          <a:xfrm>
            <a:off x="6710363" y="4997450"/>
            <a:ext cx="828675" cy="0"/>
          </a:xfrm>
          <a:prstGeom prst="straightConnector1">
            <a:avLst/>
          </a:prstGeom>
          <a:noFill/>
          <a:ln w="28575">
            <a:solidFill>
              <a:srgbClr val="FF0000"/>
            </a:solidFill>
            <a:round/>
            <a:headEnd/>
            <a:tailEnd type="triangle" w="med" len="med"/>
          </a:ln>
          <a:effectLst/>
        </p:spPr>
      </p:cxnSp>
      <p:cxnSp>
        <p:nvCxnSpPr>
          <p:cNvPr id="315415" name="AutoShape 23"/>
          <p:cNvCxnSpPr>
            <a:cxnSpLocks noChangeShapeType="1"/>
            <a:stCxn id="315410" idx="7"/>
            <a:endCxn id="315412" idx="3"/>
          </p:cNvCxnSpPr>
          <p:nvPr/>
        </p:nvCxnSpPr>
        <p:spPr bwMode="auto">
          <a:xfrm flipV="1">
            <a:off x="5707063" y="5162550"/>
            <a:ext cx="603250" cy="603250"/>
          </a:xfrm>
          <a:prstGeom prst="straightConnector1">
            <a:avLst/>
          </a:prstGeom>
          <a:noFill/>
          <a:ln w="28575">
            <a:solidFill>
              <a:srgbClr val="FF0000"/>
            </a:solidFill>
            <a:round/>
            <a:headEnd/>
            <a:tailEnd type="triangle" w="med" len="med"/>
          </a:ln>
          <a:effectLst/>
        </p:spPr>
      </p:cxnSp>
      <p:cxnSp>
        <p:nvCxnSpPr>
          <p:cNvPr id="315416" name="AutoShape 24"/>
          <p:cNvCxnSpPr>
            <a:cxnSpLocks noChangeShapeType="1"/>
            <a:stCxn id="315408" idx="4"/>
            <a:endCxn id="315410" idx="1"/>
          </p:cNvCxnSpPr>
          <p:nvPr/>
        </p:nvCxnSpPr>
        <p:spPr bwMode="auto">
          <a:xfrm>
            <a:off x="4965700" y="5157788"/>
            <a:ext cx="409575" cy="608012"/>
          </a:xfrm>
          <a:prstGeom prst="straightConnector1">
            <a:avLst/>
          </a:prstGeom>
          <a:noFill/>
          <a:ln w="28575">
            <a:solidFill>
              <a:srgbClr val="FF0000"/>
            </a:solidFill>
            <a:prstDash val="dash"/>
            <a:round/>
            <a:headEnd/>
            <a:tailEnd type="triangle" w="med" len="med"/>
          </a:ln>
          <a:effectLst/>
        </p:spPr>
      </p:cxnSp>
      <p:sp>
        <p:nvSpPr>
          <p:cNvPr id="315417" name="AutoShape 25"/>
          <p:cNvSpPr>
            <a:spLocks/>
          </p:cNvSpPr>
          <p:nvPr/>
        </p:nvSpPr>
        <p:spPr bwMode="auto">
          <a:xfrm>
            <a:off x="4765675" y="6234113"/>
            <a:ext cx="1657350" cy="360362"/>
          </a:xfrm>
          <a:prstGeom prst="accentBorderCallout1">
            <a:avLst>
              <a:gd name="adj1" fmla="val 31718"/>
              <a:gd name="adj2" fmla="val -4597"/>
              <a:gd name="adj3" fmla="val -650222"/>
              <a:gd name="adj4" fmla="val -7185"/>
            </a:avLst>
          </a:prstGeom>
          <a:noFill/>
          <a:ln w="9525">
            <a:solidFill>
              <a:schemeClr val="hlink"/>
            </a:solidFill>
            <a:miter lim="800000"/>
            <a:headEnd/>
            <a:tailEnd/>
          </a:ln>
          <a:effectLst/>
        </p:spPr>
        <p:txBody>
          <a:bodyPr anchor="ctr"/>
          <a:lstStyle/>
          <a:p>
            <a:r>
              <a:rPr lang="ja-JP" altLang="en-US" sz="1800" b="1">
                <a:solidFill>
                  <a:srgbClr val="FF0000"/>
                </a:solidFill>
              </a:rPr>
              <a:t>５単位時間後</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 5"/>
          <p:cNvSpPr>
            <a:spLocks noGrp="1"/>
          </p:cNvSpPr>
          <p:nvPr>
            <p:ph type="sldNum" sz="quarter" idx="12"/>
          </p:nvPr>
        </p:nvSpPr>
        <p:spPr/>
        <p:txBody>
          <a:bodyPr/>
          <a:lstStyle/>
          <a:p>
            <a:fld id="{FF7FD2CA-A1E9-4FD8-BFF6-717FA7A02161}" type="slidenum">
              <a:rPr lang="en-US" altLang="ja-JP"/>
              <a:pPr/>
              <a:t>72</a:t>
            </a:fld>
            <a:endParaRPr lang="en-US" altLang="ja-JP"/>
          </a:p>
        </p:txBody>
      </p:sp>
      <p:sp>
        <p:nvSpPr>
          <p:cNvPr id="316418" name="Rectangle 2"/>
          <p:cNvSpPr>
            <a:spLocks noGrp="1" noChangeArrowheads="1"/>
          </p:cNvSpPr>
          <p:nvPr>
            <p:ph type="title"/>
          </p:nvPr>
        </p:nvSpPr>
        <p:spPr/>
        <p:txBody>
          <a:bodyPr/>
          <a:lstStyle/>
          <a:p>
            <a:r>
              <a:rPr lang="ja-JP" altLang="en-US" dirty="0"/>
              <a:t>日程管理、例その２（続き）</a:t>
            </a:r>
          </a:p>
        </p:txBody>
      </p:sp>
      <p:sp>
        <p:nvSpPr>
          <p:cNvPr id="316419" name="Rectangle 3"/>
          <p:cNvSpPr>
            <a:spLocks noGrp="1" noChangeArrowheads="1"/>
          </p:cNvSpPr>
          <p:nvPr>
            <p:ph type="body" idx="1"/>
          </p:nvPr>
        </p:nvSpPr>
        <p:spPr>
          <a:xfrm>
            <a:off x="676275" y="1516063"/>
            <a:ext cx="7772400" cy="4419600"/>
          </a:xfrm>
        </p:spPr>
        <p:txBody>
          <a:bodyPr/>
          <a:lstStyle/>
          <a:p>
            <a:r>
              <a:rPr lang="ja-JP" altLang="en-US"/>
              <a:t>見直しからさらに５単位時間後、プロジェクトを開始して丸１０単位時間後。</a:t>
            </a:r>
          </a:p>
          <a:p>
            <a:pPr lvl="1"/>
            <a:r>
              <a:rPr lang="ja-JP" altLang="en-US"/>
              <a:t>作業Ｈは人の手配がつかず、</a:t>
            </a:r>
            <a:r>
              <a:rPr lang="ja-JP" altLang="en-US">
                <a:solidFill>
                  <a:srgbClr val="FF0000"/>
                </a:solidFill>
              </a:rPr>
              <a:t>着手するまでにあと２単位時間</a:t>
            </a:r>
            <a:r>
              <a:rPr lang="ja-JP" altLang="en-US"/>
              <a:t>かかることが分かった。それ以外は順調。</a:t>
            </a:r>
          </a:p>
        </p:txBody>
      </p:sp>
      <p:sp>
        <p:nvSpPr>
          <p:cNvPr id="316420" name="Oval 4"/>
          <p:cNvSpPr>
            <a:spLocks noChangeArrowheads="1"/>
          </p:cNvSpPr>
          <p:nvPr/>
        </p:nvSpPr>
        <p:spPr bwMode="auto">
          <a:xfrm>
            <a:off x="1106488" y="4875213"/>
            <a:ext cx="468312" cy="468312"/>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1</a:t>
            </a:r>
          </a:p>
        </p:txBody>
      </p:sp>
      <p:cxnSp>
        <p:nvCxnSpPr>
          <p:cNvPr id="316421" name="AutoShape 5"/>
          <p:cNvCxnSpPr>
            <a:cxnSpLocks noChangeShapeType="1"/>
            <a:stCxn id="316420" idx="6"/>
            <a:endCxn id="316429" idx="2"/>
          </p:cNvCxnSpPr>
          <p:nvPr/>
        </p:nvCxnSpPr>
        <p:spPr bwMode="auto">
          <a:xfrm flipV="1">
            <a:off x="1574800" y="4857750"/>
            <a:ext cx="2195513" cy="252413"/>
          </a:xfrm>
          <a:prstGeom prst="straightConnector1">
            <a:avLst/>
          </a:prstGeom>
          <a:noFill/>
          <a:ln w="9525">
            <a:solidFill>
              <a:schemeClr val="tx1"/>
            </a:solidFill>
            <a:round/>
            <a:headEnd/>
            <a:tailEnd type="triangle" w="med" len="med"/>
          </a:ln>
          <a:effectLst/>
        </p:spPr>
      </p:cxnSp>
      <p:sp>
        <p:nvSpPr>
          <p:cNvPr id="316423" name="Text Box 7"/>
          <p:cNvSpPr txBox="1">
            <a:spLocks noChangeArrowheads="1"/>
          </p:cNvSpPr>
          <p:nvPr/>
        </p:nvSpPr>
        <p:spPr bwMode="auto">
          <a:xfrm>
            <a:off x="3409950" y="5054600"/>
            <a:ext cx="1223963" cy="366713"/>
          </a:xfrm>
          <a:prstGeom prst="rect">
            <a:avLst/>
          </a:prstGeom>
          <a:noFill/>
          <a:ln w="9525">
            <a:noFill/>
            <a:miter lim="800000"/>
            <a:headEnd/>
            <a:tailEnd/>
          </a:ln>
          <a:effectLst/>
        </p:spPr>
        <p:txBody>
          <a:bodyPr>
            <a:spAutoFit/>
          </a:bodyPr>
          <a:lstStyle/>
          <a:p>
            <a:pPr algn="l">
              <a:spcBef>
                <a:spcPct val="50000"/>
              </a:spcBef>
            </a:pPr>
            <a:r>
              <a:rPr kumimoji="1" lang="en-US" altLang="ja-JP" sz="1800">
                <a:solidFill>
                  <a:srgbClr val="FF0000"/>
                </a:solidFill>
                <a:latin typeface="ＭＳ ゴシック" pitchFamily="49" charset="-128"/>
                <a:ea typeface="ＭＳ ゴシック" pitchFamily="49" charset="-128"/>
              </a:rPr>
              <a:t>E(7-5)</a:t>
            </a:r>
          </a:p>
        </p:txBody>
      </p:sp>
      <p:sp>
        <p:nvSpPr>
          <p:cNvPr id="316424" name="Text Box 8"/>
          <p:cNvSpPr txBox="1">
            <a:spLocks noChangeArrowheads="1"/>
          </p:cNvSpPr>
          <p:nvPr/>
        </p:nvSpPr>
        <p:spPr bwMode="auto">
          <a:xfrm>
            <a:off x="2762250" y="5630863"/>
            <a:ext cx="1152525" cy="366712"/>
          </a:xfrm>
          <a:prstGeom prst="rect">
            <a:avLst/>
          </a:prstGeom>
          <a:noFill/>
          <a:ln w="9525">
            <a:noFill/>
            <a:miter lim="800000"/>
            <a:headEnd/>
            <a:tailEnd/>
          </a:ln>
          <a:effectLst/>
        </p:spPr>
        <p:txBody>
          <a:bodyPr>
            <a:spAutoFit/>
          </a:bodyPr>
          <a:lstStyle/>
          <a:p>
            <a:pPr algn="l">
              <a:spcBef>
                <a:spcPct val="50000"/>
              </a:spcBef>
            </a:pPr>
            <a:r>
              <a:rPr kumimoji="1" lang="en-US" altLang="ja-JP" sz="1800">
                <a:solidFill>
                  <a:srgbClr val="FF0000"/>
                </a:solidFill>
                <a:latin typeface="ＭＳ ゴシック" pitchFamily="49" charset="-128"/>
                <a:ea typeface="ＭＳ ゴシック" pitchFamily="49" charset="-128"/>
              </a:rPr>
              <a:t>F(6-5)</a:t>
            </a:r>
          </a:p>
        </p:txBody>
      </p:sp>
      <p:sp>
        <p:nvSpPr>
          <p:cNvPr id="316425" name="Text Box 9"/>
          <p:cNvSpPr txBox="1">
            <a:spLocks noChangeArrowheads="1"/>
          </p:cNvSpPr>
          <p:nvPr/>
        </p:nvSpPr>
        <p:spPr bwMode="auto">
          <a:xfrm>
            <a:off x="2690813" y="4551363"/>
            <a:ext cx="1008062" cy="366712"/>
          </a:xfrm>
          <a:prstGeom prst="rect">
            <a:avLst/>
          </a:prstGeom>
          <a:noFill/>
          <a:ln w="9525">
            <a:noFill/>
            <a:miter lim="800000"/>
            <a:headEnd/>
            <a:tailEnd/>
          </a:ln>
          <a:effectLst/>
        </p:spPr>
        <p:txBody>
          <a:bodyPr>
            <a:spAutoFit/>
          </a:bodyPr>
          <a:lstStyle/>
          <a:p>
            <a:pPr algn="l">
              <a:spcBef>
                <a:spcPct val="50000"/>
              </a:spcBef>
            </a:pPr>
            <a:r>
              <a:rPr kumimoji="1" lang="en-US" altLang="ja-JP" sz="1800">
                <a:solidFill>
                  <a:srgbClr val="FF0000"/>
                </a:solidFill>
                <a:latin typeface="ＭＳ ゴシック" pitchFamily="49" charset="-128"/>
                <a:ea typeface="ＭＳ ゴシック" pitchFamily="49" charset="-128"/>
              </a:rPr>
              <a:t>G(3-2)</a:t>
            </a:r>
          </a:p>
        </p:txBody>
      </p:sp>
      <p:sp>
        <p:nvSpPr>
          <p:cNvPr id="316426" name="Text Box 10"/>
          <p:cNvSpPr txBox="1">
            <a:spLocks noChangeArrowheads="1"/>
          </p:cNvSpPr>
          <p:nvPr/>
        </p:nvSpPr>
        <p:spPr bwMode="auto">
          <a:xfrm>
            <a:off x="5248275" y="4333875"/>
            <a:ext cx="779463"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H(4)</a:t>
            </a:r>
          </a:p>
        </p:txBody>
      </p:sp>
      <p:sp>
        <p:nvSpPr>
          <p:cNvPr id="316427" name="Text Box 11"/>
          <p:cNvSpPr txBox="1">
            <a:spLocks noChangeArrowheads="1"/>
          </p:cNvSpPr>
          <p:nvPr/>
        </p:nvSpPr>
        <p:spPr bwMode="auto">
          <a:xfrm>
            <a:off x="5895975" y="5557838"/>
            <a:ext cx="779463" cy="366712"/>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I(3)</a:t>
            </a:r>
          </a:p>
        </p:txBody>
      </p:sp>
      <p:sp>
        <p:nvSpPr>
          <p:cNvPr id="316428" name="Text Box 12"/>
          <p:cNvSpPr txBox="1">
            <a:spLocks noChangeArrowheads="1"/>
          </p:cNvSpPr>
          <p:nvPr/>
        </p:nvSpPr>
        <p:spPr bwMode="auto">
          <a:xfrm>
            <a:off x="6832600" y="4765675"/>
            <a:ext cx="779463"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ＭＳ ゴシック" pitchFamily="49" charset="-128"/>
                <a:ea typeface="ＭＳ ゴシック" pitchFamily="49" charset="-128"/>
              </a:rPr>
              <a:t>J(4)</a:t>
            </a:r>
          </a:p>
        </p:txBody>
      </p:sp>
      <p:sp>
        <p:nvSpPr>
          <p:cNvPr id="316429" name="Oval 13"/>
          <p:cNvSpPr>
            <a:spLocks noChangeArrowheads="1"/>
          </p:cNvSpPr>
          <p:nvPr/>
        </p:nvSpPr>
        <p:spPr bwMode="auto">
          <a:xfrm>
            <a:off x="3770313" y="4622800"/>
            <a:ext cx="468312" cy="468313"/>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5</a:t>
            </a:r>
          </a:p>
        </p:txBody>
      </p:sp>
      <p:cxnSp>
        <p:nvCxnSpPr>
          <p:cNvPr id="316430" name="AutoShape 14"/>
          <p:cNvCxnSpPr>
            <a:cxnSpLocks noChangeShapeType="1"/>
            <a:stCxn id="316420" idx="6"/>
            <a:endCxn id="316432" idx="2"/>
          </p:cNvCxnSpPr>
          <p:nvPr/>
        </p:nvCxnSpPr>
        <p:spPr bwMode="auto">
          <a:xfrm>
            <a:off x="1574800" y="5110163"/>
            <a:ext cx="2916238" cy="396875"/>
          </a:xfrm>
          <a:prstGeom prst="straightConnector1">
            <a:avLst/>
          </a:prstGeom>
          <a:noFill/>
          <a:ln w="9525">
            <a:solidFill>
              <a:schemeClr val="tx1"/>
            </a:solidFill>
            <a:round/>
            <a:headEnd/>
            <a:tailEnd type="triangle" w="med" len="med"/>
          </a:ln>
          <a:effectLst/>
        </p:spPr>
      </p:cxnSp>
      <p:cxnSp>
        <p:nvCxnSpPr>
          <p:cNvPr id="316431" name="AutoShape 15"/>
          <p:cNvCxnSpPr>
            <a:cxnSpLocks noChangeShapeType="1"/>
            <a:stCxn id="316442" idx="6"/>
            <a:endCxn id="316436" idx="2"/>
          </p:cNvCxnSpPr>
          <p:nvPr/>
        </p:nvCxnSpPr>
        <p:spPr bwMode="auto">
          <a:xfrm>
            <a:off x="4383088" y="4138613"/>
            <a:ext cx="1871662" cy="1008062"/>
          </a:xfrm>
          <a:prstGeom prst="straightConnector1">
            <a:avLst/>
          </a:prstGeom>
          <a:noFill/>
          <a:ln w="28575">
            <a:solidFill>
              <a:srgbClr val="FF0000"/>
            </a:solidFill>
            <a:round/>
            <a:headEnd/>
            <a:tailEnd type="triangle" w="med" len="med"/>
          </a:ln>
          <a:effectLst/>
        </p:spPr>
      </p:cxnSp>
      <p:sp>
        <p:nvSpPr>
          <p:cNvPr id="316432" name="Oval 16"/>
          <p:cNvSpPr>
            <a:spLocks noChangeArrowheads="1"/>
          </p:cNvSpPr>
          <p:nvPr/>
        </p:nvSpPr>
        <p:spPr bwMode="auto">
          <a:xfrm>
            <a:off x="4491038" y="5272088"/>
            <a:ext cx="468312" cy="468312"/>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6</a:t>
            </a:r>
          </a:p>
        </p:txBody>
      </p:sp>
      <p:cxnSp>
        <p:nvCxnSpPr>
          <p:cNvPr id="316433" name="AutoShape 17"/>
          <p:cNvCxnSpPr>
            <a:cxnSpLocks noChangeShapeType="1"/>
            <a:stCxn id="316429" idx="5"/>
            <a:endCxn id="316432" idx="1"/>
          </p:cNvCxnSpPr>
          <p:nvPr/>
        </p:nvCxnSpPr>
        <p:spPr bwMode="auto">
          <a:xfrm>
            <a:off x="4170363" y="5022850"/>
            <a:ext cx="388937" cy="317500"/>
          </a:xfrm>
          <a:prstGeom prst="straightConnector1">
            <a:avLst/>
          </a:prstGeom>
          <a:noFill/>
          <a:ln w="9525">
            <a:solidFill>
              <a:schemeClr val="tx1"/>
            </a:solidFill>
            <a:prstDash val="dash"/>
            <a:round/>
            <a:headEnd/>
            <a:tailEnd type="triangle" w="med" len="med"/>
          </a:ln>
          <a:effectLst/>
        </p:spPr>
      </p:cxnSp>
      <p:sp>
        <p:nvSpPr>
          <p:cNvPr id="316434" name="Oval 18"/>
          <p:cNvSpPr>
            <a:spLocks noChangeArrowheads="1"/>
          </p:cNvSpPr>
          <p:nvPr/>
        </p:nvSpPr>
        <p:spPr bwMode="auto">
          <a:xfrm>
            <a:off x="5319713" y="5846763"/>
            <a:ext cx="468312" cy="468312"/>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8</a:t>
            </a:r>
          </a:p>
        </p:txBody>
      </p:sp>
      <p:cxnSp>
        <p:nvCxnSpPr>
          <p:cNvPr id="316435" name="AutoShape 19"/>
          <p:cNvCxnSpPr>
            <a:cxnSpLocks noChangeShapeType="1"/>
            <a:stCxn id="316420" idx="6"/>
            <a:endCxn id="316434" idx="2"/>
          </p:cNvCxnSpPr>
          <p:nvPr/>
        </p:nvCxnSpPr>
        <p:spPr bwMode="auto">
          <a:xfrm>
            <a:off x="1574800" y="5110163"/>
            <a:ext cx="3744913" cy="971550"/>
          </a:xfrm>
          <a:prstGeom prst="straightConnector1">
            <a:avLst/>
          </a:prstGeom>
          <a:noFill/>
          <a:ln w="9525">
            <a:solidFill>
              <a:schemeClr val="tx1"/>
            </a:solidFill>
            <a:round/>
            <a:headEnd/>
            <a:tailEnd type="triangle" w="med" len="med"/>
          </a:ln>
          <a:effectLst/>
        </p:spPr>
      </p:cxnSp>
      <p:sp>
        <p:nvSpPr>
          <p:cNvPr id="316436" name="Oval 20"/>
          <p:cNvSpPr>
            <a:spLocks noChangeArrowheads="1"/>
          </p:cNvSpPr>
          <p:nvPr/>
        </p:nvSpPr>
        <p:spPr bwMode="auto">
          <a:xfrm>
            <a:off x="6254750" y="4911725"/>
            <a:ext cx="468313" cy="468313"/>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9</a:t>
            </a:r>
          </a:p>
        </p:txBody>
      </p:sp>
      <p:sp>
        <p:nvSpPr>
          <p:cNvPr id="316437" name="Oval 21"/>
          <p:cNvSpPr>
            <a:spLocks noChangeArrowheads="1"/>
          </p:cNvSpPr>
          <p:nvPr/>
        </p:nvSpPr>
        <p:spPr bwMode="auto">
          <a:xfrm>
            <a:off x="7551738" y="4911725"/>
            <a:ext cx="468312" cy="468313"/>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10</a:t>
            </a:r>
          </a:p>
        </p:txBody>
      </p:sp>
      <p:cxnSp>
        <p:nvCxnSpPr>
          <p:cNvPr id="316438" name="AutoShape 22"/>
          <p:cNvCxnSpPr>
            <a:cxnSpLocks noChangeShapeType="1"/>
            <a:stCxn id="316436" idx="6"/>
            <a:endCxn id="316437" idx="2"/>
          </p:cNvCxnSpPr>
          <p:nvPr/>
        </p:nvCxnSpPr>
        <p:spPr bwMode="auto">
          <a:xfrm>
            <a:off x="6723063" y="5146675"/>
            <a:ext cx="828675" cy="0"/>
          </a:xfrm>
          <a:prstGeom prst="straightConnector1">
            <a:avLst/>
          </a:prstGeom>
          <a:noFill/>
          <a:ln w="28575">
            <a:solidFill>
              <a:srgbClr val="FF0000"/>
            </a:solidFill>
            <a:round/>
            <a:headEnd/>
            <a:tailEnd type="triangle" w="med" len="med"/>
          </a:ln>
          <a:effectLst/>
        </p:spPr>
      </p:cxnSp>
      <p:cxnSp>
        <p:nvCxnSpPr>
          <p:cNvPr id="316439" name="AutoShape 23"/>
          <p:cNvCxnSpPr>
            <a:cxnSpLocks noChangeShapeType="1"/>
            <a:stCxn id="316434" idx="7"/>
            <a:endCxn id="316436" idx="3"/>
          </p:cNvCxnSpPr>
          <p:nvPr/>
        </p:nvCxnSpPr>
        <p:spPr bwMode="auto">
          <a:xfrm flipV="1">
            <a:off x="5719763" y="5311775"/>
            <a:ext cx="603250" cy="603250"/>
          </a:xfrm>
          <a:prstGeom prst="straightConnector1">
            <a:avLst/>
          </a:prstGeom>
          <a:noFill/>
          <a:ln w="9525">
            <a:solidFill>
              <a:schemeClr val="tx1"/>
            </a:solidFill>
            <a:round/>
            <a:headEnd/>
            <a:tailEnd type="triangle" w="med" len="med"/>
          </a:ln>
          <a:effectLst/>
        </p:spPr>
      </p:cxnSp>
      <p:cxnSp>
        <p:nvCxnSpPr>
          <p:cNvPr id="316440" name="AutoShape 24"/>
          <p:cNvCxnSpPr>
            <a:cxnSpLocks noChangeShapeType="1"/>
            <a:stCxn id="316432" idx="5"/>
            <a:endCxn id="316434" idx="1"/>
          </p:cNvCxnSpPr>
          <p:nvPr/>
        </p:nvCxnSpPr>
        <p:spPr bwMode="auto">
          <a:xfrm>
            <a:off x="4891088" y="5672138"/>
            <a:ext cx="496887" cy="242887"/>
          </a:xfrm>
          <a:prstGeom prst="straightConnector1">
            <a:avLst/>
          </a:prstGeom>
          <a:noFill/>
          <a:ln w="9525">
            <a:solidFill>
              <a:schemeClr val="tx1"/>
            </a:solidFill>
            <a:prstDash val="dash"/>
            <a:round/>
            <a:headEnd/>
            <a:tailEnd type="triangle" w="med" len="med"/>
          </a:ln>
          <a:effectLst/>
        </p:spPr>
      </p:cxnSp>
      <p:sp>
        <p:nvSpPr>
          <p:cNvPr id="316442" name="Oval 26"/>
          <p:cNvSpPr>
            <a:spLocks noChangeArrowheads="1"/>
          </p:cNvSpPr>
          <p:nvPr/>
        </p:nvSpPr>
        <p:spPr bwMode="auto">
          <a:xfrm>
            <a:off x="3914775" y="3903663"/>
            <a:ext cx="468313" cy="468312"/>
          </a:xfrm>
          <a:prstGeom prst="ellipse">
            <a:avLst/>
          </a:prstGeom>
          <a:noFill/>
          <a:ln w="9525">
            <a:solidFill>
              <a:schemeClr val="tx1"/>
            </a:solidFill>
            <a:round/>
            <a:headEnd/>
            <a:tailEnd/>
          </a:ln>
          <a:effectLst/>
        </p:spPr>
        <p:txBody>
          <a:bodyPr wrap="none" anchor="ctr"/>
          <a:lstStyle/>
          <a:p>
            <a:r>
              <a:rPr kumimoji="1" lang="en-US" altLang="ja-JP" sz="1800">
                <a:latin typeface="ＭＳ ゴシック" pitchFamily="49" charset="-128"/>
                <a:ea typeface="ＭＳ ゴシック" pitchFamily="49" charset="-128"/>
              </a:rPr>
              <a:t>11</a:t>
            </a:r>
          </a:p>
        </p:txBody>
      </p:sp>
      <p:cxnSp>
        <p:nvCxnSpPr>
          <p:cNvPr id="316443" name="AutoShape 27"/>
          <p:cNvCxnSpPr>
            <a:cxnSpLocks noChangeShapeType="1"/>
            <a:stCxn id="316420" idx="6"/>
            <a:endCxn id="316442" idx="2"/>
          </p:cNvCxnSpPr>
          <p:nvPr/>
        </p:nvCxnSpPr>
        <p:spPr bwMode="auto">
          <a:xfrm flipV="1">
            <a:off x="1574800" y="4138613"/>
            <a:ext cx="2339975" cy="971550"/>
          </a:xfrm>
          <a:prstGeom prst="straightConnector1">
            <a:avLst/>
          </a:prstGeom>
          <a:noFill/>
          <a:ln w="28575">
            <a:solidFill>
              <a:srgbClr val="FF0000"/>
            </a:solidFill>
            <a:round/>
            <a:headEnd/>
            <a:tailEnd type="triangle" w="med" len="med"/>
          </a:ln>
          <a:effectLst/>
        </p:spPr>
      </p:cxnSp>
      <p:sp>
        <p:nvSpPr>
          <p:cNvPr id="316444" name="Text Box 28"/>
          <p:cNvSpPr txBox="1">
            <a:spLocks noChangeArrowheads="1"/>
          </p:cNvSpPr>
          <p:nvPr/>
        </p:nvSpPr>
        <p:spPr bwMode="auto">
          <a:xfrm>
            <a:off x="2808288" y="3995738"/>
            <a:ext cx="779462" cy="366712"/>
          </a:xfrm>
          <a:prstGeom prst="rect">
            <a:avLst/>
          </a:prstGeom>
          <a:noFill/>
          <a:ln w="9525">
            <a:noFill/>
            <a:miter lim="800000"/>
            <a:headEnd/>
            <a:tailEnd/>
          </a:ln>
          <a:effectLst/>
        </p:spPr>
        <p:txBody>
          <a:bodyPr>
            <a:spAutoFit/>
          </a:bodyPr>
          <a:lstStyle/>
          <a:p>
            <a:pPr algn="l">
              <a:spcBef>
                <a:spcPct val="50000"/>
              </a:spcBef>
            </a:pPr>
            <a:r>
              <a:rPr kumimoji="1" lang="en-US" altLang="ja-JP" sz="1800" b="1">
                <a:solidFill>
                  <a:srgbClr val="FF0000"/>
                </a:solidFill>
                <a:latin typeface="ＭＳ ゴシック" pitchFamily="49" charset="-128"/>
                <a:ea typeface="ＭＳ ゴシック" pitchFamily="49" charset="-128"/>
              </a:rPr>
              <a:t>K(2)</a:t>
            </a:r>
          </a:p>
        </p:txBody>
      </p:sp>
      <p:sp>
        <p:nvSpPr>
          <p:cNvPr id="316445" name="AutoShape 29"/>
          <p:cNvSpPr>
            <a:spLocks noChangeArrowheads="1"/>
          </p:cNvSpPr>
          <p:nvPr/>
        </p:nvSpPr>
        <p:spPr bwMode="auto">
          <a:xfrm>
            <a:off x="304800" y="3476625"/>
            <a:ext cx="2060575" cy="860425"/>
          </a:xfrm>
          <a:prstGeom prst="cloudCallout">
            <a:avLst>
              <a:gd name="adj1" fmla="val 68875"/>
              <a:gd name="adj2" fmla="val 34870"/>
            </a:avLst>
          </a:prstGeom>
          <a:solidFill>
            <a:schemeClr val="accent1"/>
          </a:solidFill>
          <a:ln w="9525">
            <a:solidFill>
              <a:schemeClr val="tx1"/>
            </a:solidFill>
            <a:round/>
            <a:headEnd/>
            <a:tailEnd/>
          </a:ln>
          <a:effectLst/>
        </p:spPr>
        <p:txBody>
          <a:bodyPr anchor="ctr"/>
          <a:lstStyle/>
          <a:p>
            <a:r>
              <a:rPr lang="ja-JP" altLang="en-US" sz="1600" b="1">
                <a:solidFill>
                  <a:srgbClr val="3333FF"/>
                </a:solidFill>
                <a:ea typeface="HG丸ｺﾞｼｯｸM-PRO" pitchFamily="50" charset="-128"/>
              </a:rPr>
              <a:t>準備作業を</a:t>
            </a:r>
          </a:p>
          <a:p>
            <a:r>
              <a:rPr lang="ja-JP" altLang="en-US" sz="1600" b="1">
                <a:solidFill>
                  <a:srgbClr val="3333FF"/>
                </a:solidFill>
                <a:ea typeface="HG丸ｺﾞｼｯｸM-PRO" pitchFamily="50" charset="-128"/>
              </a:rPr>
              <a:t>新規に設定</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スライド番号プレースホルダ 5"/>
          <p:cNvSpPr>
            <a:spLocks noGrp="1"/>
          </p:cNvSpPr>
          <p:nvPr>
            <p:ph type="sldNum" sz="quarter" idx="12"/>
          </p:nvPr>
        </p:nvSpPr>
        <p:spPr/>
        <p:txBody>
          <a:bodyPr/>
          <a:lstStyle/>
          <a:p>
            <a:fld id="{7AF84CEA-C2BA-445F-BD1D-A3A6EED3B59B}" type="slidenum">
              <a:rPr lang="en-US" altLang="ja-JP"/>
              <a:pPr/>
              <a:t>73</a:t>
            </a:fld>
            <a:endParaRPr lang="en-US" altLang="ja-JP"/>
          </a:p>
        </p:txBody>
      </p:sp>
      <p:sp>
        <p:nvSpPr>
          <p:cNvPr id="311298" name="Rectangle 2"/>
          <p:cNvSpPr>
            <a:spLocks noGrp="1" noChangeArrowheads="1"/>
          </p:cNvSpPr>
          <p:nvPr>
            <p:ph type="title"/>
          </p:nvPr>
        </p:nvSpPr>
        <p:spPr>
          <a:xfrm>
            <a:off x="461963" y="457200"/>
            <a:ext cx="8315325" cy="762000"/>
          </a:xfrm>
        </p:spPr>
        <p:txBody>
          <a:bodyPr/>
          <a:lstStyle/>
          <a:p>
            <a:r>
              <a:rPr lang="ja-JP" altLang="en-US" sz="2800" dirty="0"/>
              <a:t>演習問題１のプロジェクトのアローダイアグラム</a:t>
            </a:r>
          </a:p>
        </p:txBody>
      </p:sp>
      <p:graphicFrame>
        <p:nvGraphicFramePr>
          <p:cNvPr id="311333" name="Group 37"/>
          <p:cNvGraphicFramePr>
            <a:graphicFrameLocks noGrp="1"/>
          </p:cNvGraphicFramePr>
          <p:nvPr/>
        </p:nvGraphicFramePr>
        <p:xfrm>
          <a:off x="2449513" y="3449638"/>
          <a:ext cx="4400550" cy="3017520"/>
        </p:xfrm>
        <a:graphic>
          <a:graphicData uri="http://schemas.openxmlformats.org/drawingml/2006/table">
            <a:tbl>
              <a:tblPr/>
              <a:tblGrid>
                <a:gridCol w="622300"/>
                <a:gridCol w="1727200"/>
                <a:gridCol w="1238250"/>
                <a:gridCol w="812800"/>
              </a:tblGrid>
              <a:tr h="196850">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記号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作業内容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作業時間見積り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先行作業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顧客アンケート調査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FF0000"/>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なし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アンケート結果の分析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FF0000"/>
                          </a:solidFill>
                          <a:effectLst/>
                          <a:latin typeface="HG丸ｺﾞｼｯｸM-PRO" pitchFamily="50" charset="-128"/>
                          <a:ea typeface="HG丸ｺﾞｼｯｸM-PRO" pitchFamily="50"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実験結果の整理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なし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競合製品の調査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なし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基本構想の立案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FF0000"/>
                          </a:solidFill>
                          <a:effectLst/>
                          <a:latin typeface="HG丸ｺﾞｼｯｸM-PRO" pitchFamily="50" charset="-128"/>
                          <a:ea typeface="HG丸ｺﾞｼｯｸM-PRO" pitchFamily="50"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B,C,D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実装構想の具体化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FF0000"/>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回路構想の具体化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競合製品の原価分析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原価見積もり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FF0000"/>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F,G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ja-JP" altLang="en-US" sz="1000" b="1" i="0" u="none" strike="noStrike" cap="none" normalizeH="0" baseline="0" smtClean="0">
                          <a:ln>
                            <a:noFill/>
                          </a:ln>
                          <a:solidFill>
                            <a:srgbClr val="0000CC"/>
                          </a:solidFill>
                          <a:effectLst/>
                          <a:latin typeface="HG丸ｺﾞｼｯｸM-PRO" pitchFamily="50" charset="-128"/>
                          <a:ea typeface="HG丸ｺﾞｼｯｸM-PRO" pitchFamily="50" charset="-128"/>
                        </a:rPr>
                        <a:t>構想の手直しと最終決定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FF0000"/>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70000"/>
                        <a:buFont typeface="Wingdings" pitchFamily="2" charset="2"/>
                        <a:buNone/>
                        <a:tabLst/>
                      </a:pPr>
                      <a:r>
                        <a:rPr kumimoji="0" lang="en-US" altLang="ja-JP" sz="1000" b="1" i="0" u="none" strike="noStrike" cap="none" normalizeH="0" baseline="0" smtClean="0">
                          <a:ln>
                            <a:noFill/>
                          </a:ln>
                          <a:solidFill>
                            <a:srgbClr val="0000CC"/>
                          </a:solidFill>
                          <a:effectLst/>
                          <a:latin typeface="HG丸ｺﾞｼｯｸM-PRO" pitchFamily="50" charset="-128"/>
                          <a:ea typeface="HG丸ｺﾞｼｯｸM-PRO" pitchFamily="50" charset="-128"/>
                        </a:rPr>
                        <a:t>H,I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1395" name="Oval 99"/>
          <p:cNvSpPr>
            <a:spLocks noChangeArrowheads="1"/>
          </p:cNvSpPr>
          <p:nvPr/>
        </p:nvSpPr>
        <p:spPr bwMode="auto">
          <a:xfrm>
            <a:off x="1225550" y="2657475"/>
            <a:ext cx="431800" cy="433388"/>
          </a:xfrm>
          <a:prstGeom prst="ellipse">
            <a:avLst/>
          </a:prstGeom>
          <a:solidFill>
            <a:schemeClr val="accent1"/>
          </a:solidFill>
          <a:ln w="9525">
            <a:solidFill>
              <a:srgbClr val="0000FF"/>
            </a:solidFill>
            <a:round/>
            <a:headEnd/>
            <a:tailEnd/>
          </a:ln>
          <a:effectLst/>
        </p:spPr>
        <p:txBody>
          <a:bodyPr wrap="none" anchor="ctr"/>
          <a:lstStyle/>
          <a:p>
            <a:r>
              <a:rPr lang="ja-JP" altLang="en-US" sz="1600" b="1">
                <a:solidFill>
                  <a:srgbClr val="0000FF"/>
                </a:solidFill>
              </a:rPr>
              <a:t>１</a:t>
            </a:r>
          </a:p>
        </p:txBody>
      </p:sp>
      <p:sp>
        <p:nvSpPr>
          <p:cNvPr id="311396" name="Oval 100"/>
          <p:cNvSpPr>
            <a:spLocks noChangeArrowheads="1"/>
          </p:cNvSpPr>
          <p:nvPr/>
        </p:nvSpPr>
        <p:spPr bwMode="auto">
          <a:xfrm>
            <a:off x="2233613" y="1793875"/>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2</a:t>
            </a:r>
          </a:p>
        </p:txBody>
      </p:sp>
      <p:cxnSp>
        <p:nvCxnSpPr>
          <p:cNvPr id="311397" name="AutoShape 101"/>
          <p:cNvCxnSpPr>
            <a:cxnSpLocks noChangeShapeType="1"/>
            <a:stCxn id="311395" idx="6"/>
            <a:endCxn id="311396" idx="2"/>
          </p:cNvCxnSpPr>
          <p:nvPr/>
        </p:nvCxnSpPr>
        <p:spPr bwMode="auto">
          <a:xfrm flipV="1">
            <a:off x="1657350" y="2011363"/>
            <a:ext cx="576263" cy="863600"/>
          </a:xfrm>
          <a:prstGeom prst="straightConnector1">
            <a:avLst/>
          </a:prstGeom>
          <a:noFill/>
          <a:ln w="28575">
            <a:solidFill>
              <a:srgbClr val="FF0000"/>
            </a:solidFill>
            <a:round/>
            <a:headEnd/>
            <a:tailEnd type="triangle" w="med" len="med"/>
          </a:ln>
          <a:effectLst/>
        </p:spPr>
      </p:cxnSp>
      <p:sp>
        <p:nvSpPr>
          <p:cNvPr id="311398" name="Oval 102"/>
          <p:cNvSpPr>
            <a:spLocks noChangeArrowheads="1"/>
          </p:cNvSpPr>
          <p:nvPr/>
        </p:nvSpPr>
        <p:spPr bwMode="auto">
          <a:xfrm>
            <a:off x="5689600" y="1793875"/>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7</a:t>
            </a:r>
          </a:p>
        </p:txBody>
      </p:sp>
      <p:cxnSp>
        <p:nvCxnSpPr>
          <p:cNvPr id="311399" name="AutoShape 103"/>
          <p:cNvCxnSpPr>
            <a:cxnSpLocks noChangeShapeType="1"/>
            <a:stCxn id="311395" idx="6"/>
            <a:endCxn id="311402" idx="2"/>
          </p:cNvCxnSpPr>
          <p:nvPr/>
        </p:nvCxnSpPr>
        <p:spPr bwMode="auto">
          <a:xfrm flipV="1">
            <a:off x="1657350" y="2011363"/>
            <a:ext cx="1728788" cy="863600"/>
          </a:xfrm>
          <a:prstGeom prst="straightConnector1">
            <a:avLst/>
          </a:prstGeom>
          <a:noFill/>
          <a:ln w="9525">
            <a:solidFill>
              <a:schemeClr val="tx1"/>
            </a:solidFill>
            <a:round/>
            <a:headEnd/>
            <a:tailEnd type="triangle" w="med" len="med"/>
          </a:ln>
          <a:effectLst/>
        </p:spPr>
      </p:cxnSp>
      <p:sp>
        <p:nvSpPr>
          <p:cNvPr id="311400" name="Oval 104"/>
          <p:cNvSpPr>
            <a:spLocks noChangeArrowheads="1"/>
          </p:cNvSpPr>
          <p:nvPr/>
        </p:nvSpPr>
        <p:spPr bwMode="auto">
          <a:xfrm>
            <a:off x="2593975" y="2657475"/>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3</a:t>
            </a:r>
          </a:p>
        </p:txBody>
      </p:sp>
      <p:cxnSp>
        <p:nvCxnSpPr>
          <p:cNvPr id="311401" name="AutoShape 105"/>
          <p:cNvCxnSpPr>
            <a:cxnSpLocks noChangeShapeType="1"/>
            <a:stCxn id="311395" idx="6"/>
            <a:endCxn id="311400" idx="2"/>
          </p:cNvCxnSpPr>
          <p:nvPr/>
        </p:nvCxnSpPr>
        <p:spPr bwMode="auto">
          <a:xfrm>
            <a:off x="1657350" y="2874963"/>
            <a:ext cx="936625" cy="0"/>
          </a:xfrm>
          <a:prstGeom prst="straightConnector1">
            <a:avLst/>
          </a:prstGeom>
          <a:noFill/>
          <a:ln w="9525">
            <a:solidFill>
              <a:schemeClr val="tx1"/>
            </a:solidFill>
            <a:round/>
            <a:headEnd/>
            <a:tailEnd type="triangle" w="med" len="med"/>
          </a:ln>
          <a:effectLst/>
        </p:spPr>
      </p:cxnSp>
      <p:sp>
        <p:nvSpPr>
          <p:cNvPr id="311402" name="Oval 106"/>
          <p:cNvSpPr>
            <a:spLocks noChangeArrowheads="1"/>
          </p:cNvSpPr>
          <p:nvPr/>
        </p:nvSpPr>
        <p:spPr bwMode="auto">
          <a:xfrm>
            <a:off x="3386138" y="1793875"/>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4</a:t>
            </a:r>
          </a:p>
        </p:txBody>
      </p:sp>
      <p:cxnSp>
        <p:nvCxnSpPr>
          <p:cNvPr id="311403" name="AutoShape 107"/>
          <p:cNvCxnSpPr>
            <a:cxnSpLocks noChangeShapeType="1"/>
            <a:stCxn id="311396" idx="6"/>
            <a:endCxn id="311402" idx="2"/>
          </p:cNvCxnSpPr>
          <p:nvPr/>
        </p:nvCxnSpPr>
        <p:spPr bwMode="auto">
          <a:xfrm>
            <a:off x="2665413" y="2011363"/>
            <a:ext cx="720725" cy="0"/>
          </a:xfrm>
          <a:prstGeom prst="straightConnector1">
            <a:avLst/>
          </a:prstGeom>
          <a:noFill/>
          <a:ln w="28575">
            <a:solidFill>
              <a:srgbClr val="FF0000"/>
            </a:solidFill>
            <a:round/>
            <a:headEnd/>
            <a:tailEnd type="triangle" w="med" len="med"/>
          </a:ln>
          <a:effectLst/>
        </p:spPr>
      </p:cxnSp>
      <p:sp>
        <p:nvSpPr>
          <p:cNvPr id="311404" name="Oval 108"/>
          <p:cNvSpPr>
            <a:spLocks noChangeArrowheads="1"/>
          </p:cNvSpPr>
          <p:nvPr/>
        </p:nvSpPr>
        <p:spPr bwMode="auto">
          <a:xfrm>
            <a:off x="5186363" y="2225675"/>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6</a:t>
            </a:r>
          </a:p>
        </p:txBody>
      </p:sp>
      <p:cxnSp>
        <p:nvCxnSpPr>
          <p:cNvPr id="311405" name="AutoShape 109"/>
          <p:cNvCxnSpPr>
            <a:cxnSpLocks noChangeShapeType="1"/>
            <a:stCxn id="311419" idx="6"/>
            <a:endCxn id="311404" idx="2"/>
          </p:cNvCxnSpPr>
          <p:nvPr/>
        </p:nvCxnSpPr>
        <p:spPr bwMode="auto">
          <a:xfrm>
            <a:off x="4681538" y="2011363"/>
            <a:ext cx="504825" cy="431800"/>
          </a:xfrm>
          <a:prstGeom prst="straightConnector1">
            <a:avLst/>
          </a:prstGeom>
          <a:noFill/>
          <a:ln w="9525">
            <a:solidFill>
              <a:schemeClr val="tx1"/>
            </a:solidFill>
            <a:round/>
            <a:headEnd/>
            <a:tailEnd type="triangle" w="med" len="med"/>
          </a:ln>
          <a:effectLst/>
        </p:spPr>
      </p:cxnSp>
      <p:cxnSp>
        <p:nvCxnSpPr>
          <p:cNvPr id="311406" name="AutoShape 110"/>
          <p:cNvCxnSpPr>
            <a:cxnSpLocks noChangeShapeType="1"/>
            <a:stCxn id="311419" idx="6"/>
            <a:endCxn id="311398" idx="2"/>
          </p:cNvCxnSpPr>
          <p:nvPr/>
        </p:nvCxnSpPr>
        <p:spPr bwMode="auto">
          <a:xfrm>
            <a:off x="4681538" y="2011363"/>
            <a:ext cx="1008062" cy="0"/>
          </a:xfrm>
          <a:prstGeom prst="straightConnector1">
            <a:avLst/>
          </a:prstGeom>
          <a:noFill/>
          <a:ln w="28575">
            <a:solidFill>
              <a:srgbClr val="FF0000"/>
            </a:solidFill>
            <a:round/>
            <a:headEnd/>
            <a:tailEnd type="triangle" w="med" len="med"/>
          </a:ln>
          <a:effectLst/>
        </p:spPr>
      </p:cxnSp>
      <p:cxnSp>
        <p:nvCxnSpPr>
          <p:cNvPr id="311407" name="AutoShape 111"/>
          <p:cNvCxnSpPr>
            <a:cxnSpLocks noChangeShapeType="1"/>
            <a:stCxn id="311400" idx="7"/>
            <a:endCxn id="311402" idx="2"/>
          </p:cNvCxnSpPr>
          <p:nvPr/>
        </p:nvCxnSpPr>
        <p:spPr bwMode="auto">
          <a:xfrm flipV="1">
            <a:off x="2962275" y="2011363"/>
            <a:ext cx="423863" cy="709612"/>
          </a:xfrm>
          <a:prstGeom prst="straightConnector1">
            <a:avLst/>
          </a:prstGeom>
          <a:noFill/>
          <a:ln w="9525">
            <a:solidFill>
              <a:schemeClr val="tx1"/>
            </a:solidFill>
            <a:prstDash val="dash"/>
            <a:round/>
            <a:headEnd/>
            <a:tailEnd type="triangle" w="med" len="med"/>
          </a:ln>
          <a:effectLst/>
        </p:spPr>
      </p:cxnSp>
      <p:cxnSp>
        <p:nvCxnSpPr>
          <p:cNvPr id="311408" name="AutoShape 112"/>
          <p:cNvCxnSpPr>
            <a:cxnSpLocks noChangeShapeType="1"/>
            <a:stCxn id="311400" idx="6"/>
            <a:endCxn id="311410" idx="2"/>
          </p:cNvCxnSpPr>
          <p:nvPr/>
        </p:nvCxnSpPr>
        <p:spPr bwMode="auto">
          <a:xfrm>
            <a:off x="3025775" y="2874963"/>
            <a:ext cx="3527425" cy="0"/>
          </a:xfrm>
          <a:prstGeom prst="straightConnector1">
            <a:avLst/>
          </a:prstGeom>
          <a:noFill/>
          <a:ln w="9525">
            <a:solidFill>
              <a:schemeClr val="tx1"/>
            </a:solidFill>
            <a:round/>
            <a:headEnd/>
            <a:tailEnd type="triangle" w="med" len="med"/>
          </a:ln>
          <a:effectLst/>
        </p:spPr>
      </p:cxnSp>
      <p:sp>
        <p:nvSpPr>
          <p:cNvPr id="311409" name="Oval 113"/>
          <p:cNvSpPr>
            <a:spLocks noChangeArrowheads="1"/>
          </p:cNvSpPr>
          <p:nvPr/>
        </p:nvSpPr>
        <p:spPr bwMode="auto">
          <a:xfrm>
            <a:off x="7561263" y="2657475"/>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9</a:t>
            </a:r>
          </a:p>
        </p:txBody>
      </p:sp>
      <p:sp>
        <p:nvSpPr>
          <p:cNvPr id="311410" name="Oval 114"/>
          <p:cNvSpPr>
            <a:spLocks noChangeArrowheads="1"/>
          </p:cNvSpPr>
          <p:nvPr/>
        </p:nvSpPr>
        <p:spPr bwMode="auto">
          <a:xfrm>
            <a:off x="6553200" y="2657475"/>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8</a:t>
            </a:r>
          </a:p>
        </p:txBody>
      </p:sp>
      <p:cxnSp>
        <p:nvCxnSpPr>
          <p:cNvPr id="311411" name="AutoShape 115"/>
          <p:cNvCxnSpPr>
            <a:cxnSpLocks noChangeShapeType="1"/>
            <a:stCxn id="311398" idx="5"/>
            <a:endCxn id="311410" idx="2"/>
          </p:cNvCxnSpPr>
          <p:nvPr/>
        </p:nvCxnSpPr>
        <p:spPr bwMode="auto">
          <a:xfrm>
            <a:off x="6057900" y="2163763"/>
            <a:ext cx="495300" cy="711200"/>
          </a:xfrm>
          <a:prstGeom prst="straightConnector1">
            <a:avLst/>
          </a:prstGeom>
          <a:noFill/>
          <a:ln w="28575">
            <a:solidFill>
              <a:srgbClr val="FF0000"/>
            </a:solidFill>
            <a:round/>
            <a:headEnd/>
            <a:tailEnd type="triangle" w="med" len="med"/>
          </a:ln>
          <a:effectLst/>
        </p:spPr>
      </p:cxnSp>
      <p:cxnSp>
        <p:nvCxnSpPr>
          <p:cNvPr id="311412" name="AutoShape 116"/>
          <p:cNvCxnSpPr>
            <a:cxnSpLocks noChangeShapeType="1"/>
            <a:stCxn id="311410" idx="6"/>
            <a:endCxn id="311409" idx="2"/>
          </p:cNvCxnSpPr>
          <p:nvPr/>
        </p:nvCxnSpPr>
        <p:spPr bwMode="auto">
          <a:xfrm>
            <a:off x="6985000" y="2874963"/>
            <a:ext cx="576263" cy="0"/>
          </a:xfrm>
          <a:prstGeom prst="straightConnector1">
            <a:avLst/>
          </a:prstGeom>
          <a:noFill/>
          <a:ln w="28575">
            <a:solidFill>
              <a:srgbClr val="FF0000"/>
            </a:solidFill>
            <a:round/>
            <a:headEnd/>
            <a:tailEnd type="triangle" w="med" len="med"/>
          </a:ln>
          <a:effectLst/>
        </p:spPr>
      </p:cxnSp>
      <p:cxnSp>
        <p:nvCxnSpPr>
          <p:cNvPr id="311413" name="AutoShape 117"/>
          <p:cNvCxnSpPr>
            <a:cxnSpLocks noChangeShapeType="1"/>
            <a:stCxn id="311404" idx="6"/>
            <a:endCxn id="311398" idx="3"/>
          </p:cNvCxnSpPr>
          <p:nvPr/>
        </p:nvCxnSpPr>
        <p:spPr bwMode="auto">
          <a:xfrm flipV="1">
            <a:off x="5618163" y="2163763"/>
            <a:ext cx="134937" cy="279400"/>
          </a:xfrm>
          <a:prstGeom prst="straightConnector1">
            <a:avLst/>
          </a:prstGeom>
          <a:noFill/>
          <a:ln w="9525">
            <a:solidFill>
              <a:schemeClr val="tx1"/>
            </a:solidFill>
            <a:prstDash val="dash"/>
            <a:round/>
            <a:headEnd/>
            <a:tailEnd type="triangle" w="med" len="med"/>
          </a:ln>
          <a:effectLst/>
        </p:spPr>
      </p:cxnSp>
      <p:sp>
        <p:nvSpPr>
          <p:cNvPr id="311414" name="Text Box 118"/>
          <p:cNvSpPr txBox="1">
            <a:spLocks noChangeArrowheads="1"/>
          </p:cNvSpPr>
          <p:nvPr/>
        </p:nvSpPr>
        <p:spPr bwMode="auto">
          <a:xfrm>
            <a:off x="1728788" y="2082800"/>
            <a:ext cx="287337"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A</a:t>
            </a:r>
          </a:p>
        </p:txBody>
      </p:sp>
      <p:sp>
        <p:nvSpPr>
          <p:cNvPr id="311415" name="Text Box 119"/>
          <p:cNvSpPr txBox="1">
            <a:spLocks noChangeArrowheads="1"/>
          </p:cNvSpPr>
          <p:nvPr/>
        </p:nvSpPr>
        <p:spPr bwMode="auto">
          <a:xfrm>
            <a:off x="2809875" y="1649413"/>
            <a:ext cx="287338"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B</a:t>
            </a:r>
          </a:p>
        </p:txBody>
      </p:sp>
      <p:sp>
        <p:nvSpPr>
          <p:cNvPr id="311416" name="Text Box 120"/>
          <p:cNvSpPr txBox="1">
            <a:spLocks noChangeArrowheads="1"/>
          </p:cNvSpPr>
          <p:nvPr/>
        </p:nvSpPr>
        <p:spPr bwMode="auto">
          <a:xfrm>
            <a:off x="2089150" y="2298700"/>
            <a:ext cx="287338"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C</a:t>
            </a:r>
          </a:p>
        </p:txBody>
      </p:sp>
      <p:sp>
        <p:nvSpPr>
          <p:cNvPr id="311417" name="Text Box 121"/>
          <p:cNvSpPr txBox="1">
            <a:spLocks noChangeArrowheads="1"/>
          </p:cNvSpPr>
          <p:nvPr/>
        </p:nvSpPr>
        <p:spPr bwMode="auto">
          <a:xfrm>
            <a:off x="1944688" y="2874963"/>
            <a:ext cx="287337"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D</a:t>
            </a:r>
          </a:p>
        </p:txBody>
      </p:sp>
      <p:sp>
        <p:nvSpPr>
          <p:cNvPr id="311418" name="Text Box 122"/>
          <p:cNvSpPr txBox="1">
            <a:spLocks noChangeArrowheads="1"/>
          </p:cNvSpPr>
          <p:nvPr/>
        </p:nvSpPr>
        <p:spPr bwMode="auto">
          <a:xfrm>
            <a:off x="3889375" y="1649413"/>
            <a:ext cx="287338"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E</a:t>
            </a:r>
          </a:p>
        </p:txBody>
      </p:sp>
      <p:sp>
        <p:nvSpPr>
          <p:cNvPr id="311419" name="Oval 123"/>
          <p:cNvSpPr>
            <a:spLocks noChangeArrowheads="1"/>
          </p:cNvSpPr>
          <p:nvPr/>
        </p:nvSpPr>
        <p:spPr bwMode="auto">
          <a:xfrm>
            <a:off x="4249738" y="1793875"/>
            <a:ext cx="431800" cy="433388"/>
          </a:xfrm>
          <a:prstGeom prst="ellipse">
            <a:avLst/>
          </a:prstGeom>
          <a:solidFill>
            <a:schemeClr val="accent1"/>
          </a:solidFill>
          <a:ln w="9525">
            <a:solidFill>
              <a:srgbClr val="0000FF"/>
            </a:solidFill>
            <a:round/>
            <a:headEnd/>
            <a:tailEnd/>
          </a:ln>
          <a:effectLst/>
        </p:spPr>
        <p:txBody>
          <a:bodyPr wrap="none" anchor="ctr"/>
          <a:lstStyle/>
          <a:p>
            <a:r>
              <a:rPr lang="en-US" altLang="ja-JP" sz="1600" b="1">
                <a:solidFill>
                  <a:srgbClr val="0000FF"/>
                </a:solidFill>
              </a:rPr>
              <a:t>5</a:t>
            </a:r>
          </a:p>
        </p:txBody>
      </p:sp>
      <p:cxnSp>
        <p:nvCxnSpPr>
          <p:cNvPr id="311420" name="AutoShape 124"/>
          <p:cNvCxnSpPr>
            <a:cxnSpLocks noChangeShapeType="1"/>
            <a:stCxn id="311402" idx="6"/>
            <a:endCxn id="311419" idx="2"/>
          </p:cNvCxnSpPr>
          <p:nvPr/>
        </p:nvCxnSpPr>
        <p:spPr bwMode="auto">
          <a:xfrm>
            <a:off x="3817938" y="2011363"/>
            <a:ext cx="431800" cy="0"/>
          </a:xfrm>
          <a:prstGeom prst="straightConnector1">
            <a:avLst/>
          </a:prstGeom>
          <a:noFill/>
          <a:ln w="28575">
            <a:solidFill>
              <a:srgbClr val="FF0000"/>
            </a:solidFill>
            <a:round/>
            <a:headEnd/>
            <a:tailEnd type="triangle" w="med" len="med"/>
          </a:ln>
          <a:effectLst/>
        </p:spPr>
      </p:cxnSp>
      <p:sp>
        <p:nvSpPr>
          <p:cNvPr id="311421" name="Text Box 125"/>
          <p:cNvSpPr txBox="1">
            <a:spLocks noChangeArrowheads="1"/>
          </p:cNvSpPr>
          <p:nvPr/>
        </p:nvSpPr>
        <p:spPr bwMode="auto">
          <a:xfrm>
            <a:off x="5113338" y="1649413"/>
            <a:ext cx="287337"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F</a:t>
            </a:r>
          </a:p>
        </p:txBody>
      </p:sp>
      <p:sp>
        <p:nvSpPr>
          <p:cNvPr id="311422" name="Text Box 126"/>
          <p:cNvSpPr txBox="1">
            <a:spLocks noChangeArrowheads="1"/>
          </p:cNvSpPr>
          <p:nvPr/>
        </p:nvSpPr>
        <p:spPr bwMode="auto">
          <a:xfrm>
            <a:off x="4752975" y="2225675"/>
            <a:ext cx="287338"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G</a:t>
            </a:r>
          </a:p>
        </p:txBody>
      </p:sp>
      <p:sp>
        <p:nvSpPr>
          <p:cNvPr id="311423" name="Text Box 127"/>
          <p:cNvSpPr txBox="1">
            <a:spLocks noChangeArrowheads="1"/>
          </p:cNvSpPr>
          <p:nvPr/>
        </p:nvSpPr>
        <p:spPr bwMode="auto">
          <a:xfrm>
            <a:off x="3744913" y="2586038"/>
            <a:ext cx="287337"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H</a:t>
            </a:r>
          </a:p>
        </p:txBody>
      </p:sp>
      <p:sp>
        <p:nvSpPr>
          <p:cNvPr id="311424" name="Text Box 128"/>
          <p:cNvSpPr txBox="1">
            <a:spLocks noChangeArrowheads="1"/>
          </p:cNvSpPr>
          <p:nvPr/>
        </p:nvSpPr>
        <p:spPr bwMode="auto">
          <a:xfrm>
            <a:off x="5976938" y="2370138"/>
            <a:ext cx="287337"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I</a:t>
            </a:r>
          </a:p>
        </p:txBody>
      </p:sp>
      <p:sp>
        <p:nvSpPr>
          <p:cNvPr id="311425" name="Text Box 129"/>
          <p:cNvSpPr txBox="1">
            <a:spLocks noChangeArrowheads="1"/>
          </p:cNvSpPr>
          <p:nvPr/>
        </p:nvSpPr>
        <p:spPr bwMode="auto">
          <a:xfrm>
            <a:off x="7058025" y="2514600"/>
            <a:ext cx="287338"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FF"/>
                </a:solidFill>
              </a:rPr>
              <a:t>J</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18A6D7D9-8471-475A-ACEE-F81D142304B9}" type="slidenum">
              <a:rPr lang="en-US" altLang="ja-JP"/>
              <a:pPr/>
              <a:t>8</a:t>
            </a:fld>
            <a:endParaRPr lang="en-US" altLang="ja-JP"/>
          </a:p>
        </p:txBody>
      </p:sp>
      <p:sp>
        <p:nvSpPr>
          <p:cNvPr id="325634" name="Rectangle 2"/>
          <p:cNvSpPr>
            <a:spLocks noGrp="1" noChangeArrowheads="1"/>
          </p:cNvSpPr>
          <p:nvPr>
            <p:ph type="title"/>
          </p:nvPr>
        </p:nvSpPr>
        <p:spPr/>
        <p:txBody>
          <a:bodyPr/>
          <a:lstStyle/>
          <a:p>
            <a:r>
              <a:rPr lang="ja-JP" altLang="en-US" dirty="0"/>
              <a:t>日程計画・管理の例</a:t>
            </a:r>
          </a:p>
        </p:txBody>
      </p:sp>
      <p:pic>
        <p:nvPicPr>
          <p:cNvPr id="325638" name="Picture 6" descr="電気自動車２"/>
          <p:cNvPicPr>
            <a:picLocks noChangeAspect="1" noChangeArrowheads="1"/>
          </p:cNvPicPr>
          <p:nvPr/>
        </p:nvPicPr>
        <p:blipFill>
          <a:blip r:embed="rId3"/>
          <a:srcRect/>
          <a:stretch>
            <a:fillRect/>
          </a:stretch>
        </p:blipFill>
        <p:spPr bwMode="auto">
          <a:xfrm>
            <a:off x="1547813" y="1557338"/>
            <a:ext cx="6245225" cy="50149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E71ACA48-B598-435F-A785-AD49F3108911}" type="slidenum">
              <a:rPr lang="en-US" altLang="ja-JP"/>
              <a:pPr/>
              <a:t>9</a:t>
            </a:fld>
            <a:endParaRPr lang="en-US" altLang="ja-JP"/>
          </a:p>
        </p:txBody>
      </p:sp>
      <p:sp>
        <p:nvSpPr>
          <p:cNvPr id="250882" name="Rectangle 2"/>
          <p:cNvSpPr>
            <a:spLocks noGrp="1" noChangeArrowheads="1"/>
          </p:cNvSpPr>
          <p:nvPr>
            <p:ph type="title"/>
          </p:nvPr>
        </p:nvSpPr>
        <p:spPr/>
        <p:txBody>
          <a:bodyPr/>
          <a:lstStyle/>
          <a:p>
            <a:r>
              <a:rPr lang="ja-JP" altLang="en-US" dirty="0"/>
              <a:t>ＰＥＲＴによる日程計画・管理</a:t>
            </a:r>
          </a:p>
        </p:txBody>
      </p:sp>
      <p:sp>
        <p:nvSpPr>
          <p:cNvPr id="250883" name="Rectangle 3"/>
          <p:cNvSpPr>
            <a:spLocks noGrp="1" noChangeArrowheads="1"/>
          </p:cNvSpPr>
          <p:nvPr>
            <p:ph type="body" idx="1"/>
          </p:nvPr>
        </p:nvSpPr>
        <p:spPr/>
        <p:txBody>
          <a:bodyPr/>
          <a:lstStyle/>
          <a:p>
            <a:r>
              <a:rPr lang="ja-JP" altLang="en-US"/>
              <a:t>ＰＥＲＴ・ＣＰＭ（</a:t>
            </a:r>
            <a:r>
              <a:rPr lang="en-US" altLang="ja-JP"/>
              <a:t>Program Evaluation and Review Technique / Critical Path Method</a:t>
            </a:r>
            <a:r>
              <a:rPr lang="ja-JP" altLang="en-US"/>
              <a:t>）</a:t>
            </a:r>
          </a:p>
          <a:p>
            <a:r>
              <a:rPr lang="ja-JP" altLang="en-US"/>
              <a:t> １９５０年代の後半</a:t>
            </a:r>
          </a:p>
          <a:p>
            <a:r>
              <a:rPr lang="ja-JP" altLang="en-US"/>
              <a:t>アメリカ海軍が新兵器（ポラリスミサイル）を開発する際に、考案されたもの</a:t>
            </a:r>
          </a:p>
          <a:p>
            <a:r>
              <a:rPr lang="ja-JP" altLang="en-US"/>
              <a:t>膨大な部分作業を統一的手法で一元管理する</a:t>
            </a:r>
          </a:p>
        </p:txBody>
      </p:sp>
      <p:pic>
        <p:nvPicPr>
          <p:cNvPr id="250884" name="Picture 4" descr="cxrnhwzy[1]"/>
          <p:cNvPicPr>
            <a:picLocks noChangeAspect="1" noChangeArrowheads="1" noCrop="1"/>
          </p:cNvPicPr>
          <p:nvPr/>
        </p:nvPicPr>
        <p:blipFill>
          <a:blip r:embed="rId3"/>
          <a:srcRect/>
          <a:stretch>
            <a:fillRect/>
          </a:stretch>
        </p:blipFill>
        <p:spPr bwMode="auto">
          <a:xfrm>
            <a:off x="3995936" y="5013176"/>
            <a:ext cx="1228725" cy="819150"/>
          </a:xfrm>
          <a:prstGeom prst="rect">
            <a:avLst/>
          </a:prstGeom>
          <a:noFill/>
        </p:spPr>
      </p:pic>
      <p:sp>
        <p:nvSpPr>
          <p:cNvPr id="7" name="テキスト ボックス 6"/>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165</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書式">
  <a:themeElements>
    <a:clrScheme name="標準書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書式">
      <a:majorFont>
        <a:latin typeface="HG丸ｺﾞｼｯｸM-PRO"/>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smtClean="0">
            <a:ln>
              <a:noFill/>
            </a:ln>
            <a:solidFill>
              <a:schemeClr val="tx1"/>
            </a:solidFill>
            <a:effectLst/>
            <a:latin typeface="Courier New" pitchFamily="49" charset="0"/>
            <a:ea typeface="Osak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smtClean="0">
            <a:ln>
              <a:noFill/>
            </a:ln>
            <a:solidFill>
              <a:schemeClr val="tx1"/>
            </a:solidFill>
            <a:effectLst/>
            <a:latin typeface="Courier New" pitchFamily="49" charset="0"/>
            <a:ea typeface="Osaka" charset="-128"/>
          </a:defRPr>
        </a:defPPr>
      </a:lstStyle>
    </a:lnDef>
  </a:objectDefaults>
  <a:extraClrSchemeLst>
    <a:extraClrScheme>
      <a:clrScheme name="標準書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書式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書式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書式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書式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書式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書式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書式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書式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書式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書式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書式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7101</TotalTime>
  <Words>3645</Words>
  <Application>Microsoft Office PowerPoint</Application>
  <PresentationFormat>画面に合わせる (4:3)</PresentationFormat>
  <Paragraphs>1545</Paragraphs>
  <Slides>73</Slides>
  <Notes>70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73</vt:i4>
      </vt:variant>
    </vt:vector>
  </HeadingPairs>
  <TitlesOfParts>
    <vt:vector size="75" baseType="lpstr">
      <vt:lpstr>標準書式</vt:lpstr>
      <vt:lpstr>数式</vt:lpstr>
      <vt:lpstr>基礎オペレーションズリサーチ 日程計画・日程管理</vt:lpstr>
      <vt:lpstr>日程計画とは</vt:lpstr>
      <vt:lpstr>日程管理とは</vt:lpstr>
      <vt:lpstr>手法１　フローダイアグラム</vt:lpstr>
      <vt:lpstr>手法２　ガントチャート</vt:lpstr>
      <vt:lpstr>工事工程表の例</vt:lpstr>
      <vt:lpstr>日程計画・管理の例</vt:lpstr>
      <vt:lpstr>日程計画・管理の例</vt:lpstr>
      <vt:lpstr>ＰＥＲＴによる日程計画・管理</vt:lpstr>
      <vt:lpstr>ＰＥＲＴで何ができるか</vt:lpstr>
      <vt:lpstr>簡単な例題　新製品開発</vt:lpstr>
      <vt:lpstr>プロジェクトの例</vt:lpstr>
      <vt:lpstr>プロジェクトの例、フローダイアグラム</vt:lpstr>
      <vt:lpstr>ＰＥＲＴによる日程計画の実行手順</vt:lpstr>
      <vt:lpstr>アローダイアグラム</vt:lpstr>
      <vt:lpstr>プロジェクトの例、アローダイアグラム</vt:lpstr>
      <vt:lpstr>アローダイアグラムの描き方 PERT計算 クリティカルパス 作業時間の見積もり 計画変更 日程管理</vt:lpstr>
      <vt:lpstr>矢印は作業を表す</vt:lpstr>
      <vt:lpstr>ノードはプロジェクトの状態を表す</vt:lpstr>
      <vt:lpstr>ノードと先行、後続作業の関係</vt:lpstr>
      <vt:lpstr>一つの作業は一つの矢印で表す</vt:lpstr>
      <vt:lpstr>ダミー作業、作業時間０の作業</vt:lpstr>
      <vt:lpstr>ダミー作業の必要性、その２</vt:lpstr>
      <vt:lpstr>解決案</vt:lpstr>
      <vt:lpstr>プロジェクト開始ノードと完了ノード</vt:lpstr>
      <vt:lpstr>ＰＥＲＴの有効性</vt:lpstr>
      <vt:lpstr>アローダイアグラムの描き方 PERT計算 クリティカルパス 作業時間の見積もり 計画変更 日程管理</vt:lpstr>
      <vt:lpstr>ＰＥＲＴ計算 (1) 最早開始時刻</vt:lpstr>
      <vt:lpstr>ＰＥＲＴ計算 (1) 最早開始時刻</vt:lpstr>
      <vt:lpstr>ＰＥＲＴ計算 (1) 最早開始時刻</vt:lpstr>
      <vt:lpstr>ＰＥＲＴ計算 (2) 最遅完了時刻</vt:lpstr>
      <vt:lpstr>最遅完了時刻</vt:lpstr>
      <vt:lpstr>ＰＥＲＴ計算 (2) 最遅完了時刻</vt:lpstr>
      <vt:lpstr>最早開始時刻と最遅完了時刻</vt:lpstr>
      <vt:lpstr>「ノードの」最早開始時刻・最遅完了時刻</vt:lpstr>
      <vt:lpstr>計算用のチャート</vt:lpstr>
      <vt:lpstr>計算用のチャート</vt:lpstr>
      <vt:lpstr>ＰＥＲＴ計算 (3) 余裕時間</vt:lpstr>
      <vt:lpstr>余裕時間の説明モデル</vt:lpstr>
      <vt:lpstr>余裕時間の説明モデル</vt:lpstr>
      <vt:lpstr>全余裕時間、定義</vt:lpstr>
      <vt:lpstr>自由余裕時間、例</vt:lpstr>
      <vt:lpstr>自由余裕時間、定義</vt:lpstr>
      <vt:lpstr>アローダイアグラムの描き方 PERT計算 クリティカルパス 作業時間の見積もり 計画変更 日程管理</vt:lpstr>
      <vt:lpstr>ＰＥＲＴ計算 (4) クリティカルパス</vt:lpstr>
      <vt:lpstr>クリティカルパスの変更</vt:lpstr>
      <vt:lpstr>アローダイアグラムの描き方 PERT計算 クリティカルパス 自動計算 計画変更 日程管理</vt:lpstr>
      <vt:lpstr>アローダイアグラムを使わない計算</vt:lpstr>
      <vt:lpstr>最早開始時刻の計算、最早完了時刻の利用</vt:lpstr>
      <vt:lpstr>最早開始時刻の計算、最早完了時刻の利用</vt:lpstr>
      <vt:lpstr>最早開始時刻の計算、最早完了時刻の利用</vt:lpstr>
      <vt:lpstr>最早開始時刻の計算、最早完了時刻の利用</vt:lpstr>
      <vt:lpstr>最早開始時刻の計算、グラフはいらない</vt:lpstr>
      <vt:lpstr>最遅完了時刻の計算、最遅開始時刻の利用</vt:lpstr>
      <vt:lpstr>最遅完了時刻の計算、グラフはいらない</vt:lpstr>
      <vt:lpstr>全余裕時間の計算、自己中心の余裕時間</vt:lpstr>
      <vt:lpstr>自由余裕時間の計算、他人に迷惑をかけない時間</vt:lpstr>
      <vt:lpstr>自由余裕時間の計算、他人に迷惑をかけない時間</vt:lpstr>
      <vt:lpstr>アローダイアグラムの描き方 PERT計算 クリティカルパス 作業時間の見積もり 計画変更 日程管理</vt:lpstr>
      <vt:lpstr>作業の見積もり時間</vt:lpstr>
      <vt:lpstr>プロジェクトは遅れるのが当たり前？</vt:lpstr>
      <vt:lpstr>確率的日程計画</vt:lpstr>
      <vt:lpstr>アローダイアグラムの描き方 PERT計算 クリティカルパス 作業時間の見積もり 最適化問題 日程管理</vt:lpstr>
      <vt:lpstr>納期の短縮</vt:lpstr>
      <vt:lpstr>納期の短縮、例（続き）</vt:lpstr>
      <vt:lpstr>納期の短縮、例（続き）</vt:lpstr>
      <vt:lpstr>アローダイアグラムの描き方 PERT計算 クリティカルパス 作業時間の見積もり 計画変更 日程管理</vt:lpstr>
      <vt:lpstr>日程管理</vt:lpstr>
      <vt:lpstr>日程管理、例その１</vt:lpstr>
      <vt:lpstr>日程管理、例その１（続き）</vt:lpstr>
      <vt:lpstr>日程管理、例その２</vt:lpstr>
      <vt:lpstr>日程管理、例その２（続き）</vt:lpstr>
      <vt:lpstr>演習問題１のプロジェクトのアローダイアグラム</vt:lpstr>
    </vt:vector>
  </TitlesOfParts>
  <Company>早稲田大学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日程計画・日程管理</dc:title>
  <dc:subject>基礎オペレーションズリサーチ</dc:subject>
  <dc:creator>逆瀬川 浩孝</dc:creator>
  <cp:lastModifiedBy>sakasegawa</cp:lastModifiedBy>
  <cp:revision>106</cp:revision>
  <cp:lastPrinted>2013-11-26T02:42:51Z</cp:lastPrinted>
  <dcterms:created xsi:type="dcterms:W3CDTF">2001-10-06T07:17:24Z</dcterms:created>
  <dcterms:modified xsi:type="dcterms:W3CDTF">2013-11-26T07:33:12Z</dcterms:modified>
</cp:coreProperties>
</file>